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136" y="2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7560563" cy="106923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jp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jp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60563" cy="1069238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754374" y="10271908"/>
            <a:ext cx="37465" cy="111760"/>
          </a:xfrm>
          <a:custGeom>
            <a:avLst/>
            <a:gdLst/>
            <a:ahLst/>
            <a:cxnLst/>
            <a:rect l="l" t="t" r="r" b="b"/>
            <a:pathLst>
              <a:path w="37464" h="111759">
                <a:moveTo>
                  <a:pt x="37186" y="111256"/>
                </a:moveTo>
                <a:lnTo>
                  <a:pt x="23622" y="111256"/>
                </a:lnTo>
                <a:lnTo>
                  <a:pt x="23622" y="13259"/>
                </a:lnTo>
                <a:lnTo>
                  <a:pt x="5181" y="23317"/>
                </a:lnTo>
                <a:lnTo>
                  <a:pt x="0" y="13868"/>
                </a:lnTo>
                <a:lnTo>
                  <a:pt x="25908" y="0"/>
                </a:lnTo>
                <a:lnTo>
                  <a:pt x="37186" y="0"/>
                </a:lnTo>
                <a:lnTo>
                  <a:pt x="37186" y="1112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4967" y="1529142"/>
            <a:ext cx="1231900" cy="177165"/>
          </a:xfrm>
          <a:custGeom>
            <a:avLst/>
            <a:gdLst/>
            <a:ahLst/>
            <a:cxnLst/>
            <a:rect l="l" t="t" r="r" b="b"/>
            <a:pathLst>
              <a:path w="1231900" h="177164">
                <a:moveTo>
                  <a:pt x="39243" y="4762"/>
                </a:moveTo>
                <a:lnTo>
                  <a:pt x="0" y="4762"/>
                </a:lnTo>
                <a:lnTo>
                  <a:pt x="0" y="18732"/>
                </a:lnTo>
                <a:lnTo>
                  <a:pt x="0" y="155892"/>
                </a:lnTo>
                <a:lnTo>
                  <a:pt x="0" y="171132"/>
                </a:lnTo>
                <a:lnTo>
                  <a:pt x="39243" y="171132"/>
                </a:lnTo>
                <a:lnTo>
                  <a:pt x="39243" y="155892"/>
                </a:lnTo>
                <a:lnTo>
                  <a:pt x="16573" y="155892"/>
                </a:lnTo>
                <a:lnTo>
                  <a:pt x="16573" y="18732"/>
                </a:lnTo>
                <a:lnTo>
                  <a:pt x="39243" y="18732"/>
                </a:lnTo>
                <a:lnTo>
                  <a:pt x="39243" y="4762"/>
                </a:lnTo>
                <a:close/>
              </a:path>
              <a:path w="1231900" h="177164">
                <a:moveTo>
                  <a:pt x="150304" y="45085"/>
                </a:moveTo>
                <a:lnTo>
                  <a:pt x="133159" y="16052"/>
                </a:lnTo>
                <a:lnTo>
                  <a:pt x="133159" y="43053"/>
                </a:lnTo>
                <a:lnTo>
                  <a:pt x="133159" y="60579"/>
                </a:lnTo>
                <a:lnTo>
                  <a:pt x="130619" y="67627"/>
                </a:lnTo>
                <a:lnTo>
                  <a:pt x="120459" y="78295"/>
                </a:lnTo>
                <a:lnTo>
                  <a:pt x="113538" y="80962"/>
                </a:lnTo>
                <a:lnTo>
                  <a:pt x="100711" y="80962"/>
                </a:lnTo>
                <a:lnTo>
                  <a:pt x="96583" y="80200"/>
                </a:lnTo>
                <a:lnTo>
                  <a:pt x="96774" y="80200"/>
                </a:lnTo>
                <a:lnTo>
                  <a:pt x="89941" y="77470"/>
                </a:lnTo>
                <a:lnTo>
                  <a:pt x="76581" y="56070"/>
                </a:lnTo>
                <a:lnTo>
                  <a:pt x="76581" y="47307"/>
                </a:lnTo>
                <a:lnTo>
                  <a:pt x="100711" y="22669"/>
                </a:lnTo>
                <a:lnTo>
                  <a:pt x="113538" y="22669"/>
                </a:lnTo>
                <a:lnTo>
                  <a:pt x="120459" y="25336"/>
                </a:lnTo>
                <a:lnTo>
                  <a:pt x="130619" y="36004"/>
                </a:lnTo>
                <a:lnTo>
                  <a:pt x="130708" y="36258"/>
                </a:lnTo>
                <a:lnTo>
                  <a:pt x="133159" y="43053"/>
                </a:lnTo>
                <a:lnTo>
                  <a:pt x="110998" y="7620"/>
                </a:lnTo>
                <a:lnTo>
                  <a:pt x="98552" y="7620"/>
                </a:lnTo>
                <a:lnTo>
                  <a:pt x="65468" y="28257"/>
                </a:lnTo>
                <a:lnTo>
                  <a:pt x="59436" y="58547"/>
                </a:lnTo>
                <a:lnTo>
                  <a:pt x="60642" y="64617"/>
                </a:lnTo>
                <a:lnTo>
                  <a:pt x="92671" y="94970"/>
                </a:lnTo>
                <a:lnTo>
                  <a:pt x="98552" y="96012"/>
                </a:lnTo>
                <a:lnTo>
                  <a:pt x="110998" y="96012"/>
                </a:lnTo>
                <a:lnTo>
                  <a:pt x="144335" y="75412"/>
                </a:lnTo>
                <a:lnTo>
                  <a:pt x="150304" y="58547"/>
                </a:lnTo>
                <a:lnTo>
                  <a:pt x="150304" y="45085"/>
                </a:lnTo>
                <a:close/>
              </a:path>
              <a:path w="1231900" h="177164">
                <a:moveTo>
                  <a:pt x="197929" y="158127"/>
                </a:moveTo>
                <a:lnTo>
                  <a:pt x="97917" y="158127"/>
                </a:lnTo>
                <a:lnTo>
                  <a:pt x="97917" y="113157"/>
                </a:lnTo>
                <a:lnTo>
                  <a:pt x="80391" y="113157"/>
                </a:lnTo>
                <a:lnTo>
                  <a:pt x="80391" y="172796"/>
                </a:lnTo>
                <a:lnTo>
                  <a:pt x="197929" y="172796"/>
                </a:lnTo>
                <a:lnTo>
                  <a:pt x="197929" y="158127"/>
                </a:lnTo>
                <a:close/>
              </a:path>
              <a:path w="1231900" h="177164">
                <a:moveTo>
                  <a:pt x="223075" y="52006"/>
                </a:moveTo>
                <a:lnTo>
                  <a:pt x="194119" y="52006"/>
                </a:lnTo>
                <a:lnTo>
                  <a:pt x="194119" y="0"/>
                </a:lnTo>
                <a:lnTo>
                  <a:pt x="176784" y="0"/>
                </a:lnTo>
                <a:lnTo>
                  <a:pt x="176784" y="129540"/>
                </a:lnTo>
                <a:lnTo>
                  <a:pt x="194119" y="129540"/>
                </a:lnTo>
                <a:lnTo>
                  <a:pt x="194119" y="66675"/>
                </a:lnTo>
                <a:lnTo>
                  <a:pt x="223075" y="66675"/>
                </a:lnTo>
                <a:lnTo>
                  <a:pt x="223075" y="52006"/>
                </a:lnTo>
                <a:close/>
              </a:path>
              <a:path w="1231900" h="177164">
                <a:moveTo>
                  <a:pt x="339471" y="85153"/>
                </a:moveTo>
                <a:lnTo>
                  <a:pt x="306857" y="64770"/>
                </a:lnTo>
                <a:lnTo>
                  <a:pt x="296799" y="43180"/>
                </a:lnTo>
                <a:lnTo>
                  <a:pt x="296799" y="26289"/>
                </a:lnTo>
                <a:lnTo>
                  <a:pt x="334899" y="26289"/>
                </a:lnTo>
                <a:lnTo>
                  <a:pt x="334899" y="11430"/>
                </a:lnTo>
                <a:lnTo>
                  <a:pt x="240982" y="11430"/>
                </a:lnTo>
                <a:lnTo>
                  <a:pt x="240982" y="26289"/>
                </a:lnTo>
                <a:lnTo>
                  <a:pt x="279273" y="26289"/>
                </a:lnTo>
                <a:lnTo>
                  <a:pt x="279273" y="43942"/>
                </a:lnTo>
                <a:lnTo>
                  <a:pt x="257873" y="78524"/>
                </a:lnTo>
                <a:lnTo>
                  <a:pt x="234505" y="91249"/>
                </a:lnTo>
                <a:lnTo>
                  <a:pt x="242697" y="103441"/>
                </a:lnTo>
                <a:lnTo>
                  <a:pt x="275691" y="82791"/>
                </a:lnTo>
                <a:lnTo>
                  <a:pt x="288417" y="64770"/>
                </a:lnTo>
                <a:lnTo>
                  <a:pt x="290830" y="69342"/>
                </a:lnTo>
                <a:lnTo>
                  <a:pt x="323761" y="95821"/>
                </a:lnTo>
                <a:lnTo>
                  <a:pt x="331470" y="98107"/>
                </a:lnTo>
                <a:lnTo>
                  <a:pt x="339471" y="85153"/>
                </a:lnTo>
                <a:close/>
              </a:path>
              <a:path w="1231900" h="177164">
                <a:moveTo>
                  <a:pt x="382727" y="0"/>
                </a:moveTo>
                <a:lnTo>
                  <a:pt x="365379" y="0"/>
                </a:lnTo>
                <a:lnTo>
                  <a:pt x="365379" y="45148"/>
                </a:lnTo>
                <a:lnTo>
                  <a:pt x="331660" y="45148"/>
                </a:lnTo>
                <a:lnTo>
                  <a:pt x="331660" y="60007"/>
                </a:lnTo>
                <a:lnTo>
                  <a:pt x="365379" y="60007"/>
                </a:lnTo>
                <a:lnTo>
                  <a:pt x="365379" y="129540"/>
                </a:lnTo>
                <a:lnTo>
                  <a:pt x="382727" y="129540"/>
                </a:lnTo>
                <a:lnTo>
                  <a:pt x="382727" y="0"/>
                </a:lnTo>
                <a:close/>
              </a:path>
              <a:path w="1231900" h="177164">
                <a:moveTo>
                  <a:pt x="386537" y="158127"/>
                </a:moveTo>
                <a:lnTo>
                  <a:pt x="284607" y="158127"/>
                </a:lnTo>
                <a:lnTo>
                  <a:pt x="284607" y="113157"/>
                </a:lnTo>
                <a:lnTo>
                  <a:pt x="267081" y="113157"/>
                </a:lnTo>
                <a:lnTo>
                  <a:pt x="267081" y="172796"/>
                </a:lnTo>
                <a:lnTo>
                  <a:pt x="386537" y="172796"/>
                </a:lnTo>
                <a:lnTo>
                  <a:pt x="386537" y="158127"/>
                </a:lnTo>
                <a:close/>
              </a:path>
              <a:path w="1231900" h="177164">
                <a:moveTo>
                  <a:pt x="445973" y="77724"/>
                </a:moveTo>
                <a:lnTo>
                  <a:pt x="424827" y="77724"/>
                </a:lnTo>
                <a:lnTo>
                  <a:pt x="424827" y="98869"/>
                </a:lnTo>
                <a:lnTo>
                  <a:pt x="445973" y="98869"/>
                </a:lnTo>
                <a:lnTo>
                  <a:pt x="445973" y="77724"/>
                </a:lnTo>
                <a:close/>
              </a:path>
              <a:path w="1231900" h="177164">
                <a:moveTo>
                  <a:pt x="564083" y="11430"/>
                </a:moveTo>
                <a:lnTo>
                  <a:pt x="482168" y="11430"/>
                </a:lnTo>
                <a:lnTo>
                  <a:pt x="482168" y="26098"/>
                </a:lnTo>
                <a:lnTo>
                  <a:pt x="546176" y="26098"/>
                </a:lnTo>
                <a:lnTo>
                  <a:pt x="545414" y="32956"/>
                </a:lnTo>
                <a:lnTo>
                  <a:pt x="523506" y="64770"/>
                </a:lnTo>
                <a:lnTo>
                  <a:pt x="488670" y="86398"/>
                </a:lnTo>
                <a:lnTo>
                  <a:pt x="475119" y="91249"/>
                </a:lnTo>
                <a:lnTo>
                  <a:pt x="482930" y="104013"/>
                </a:lnTo>
                <a:lnTo>
                  <a:pt x="522998" y="85001"/>
                </a:lnTo>
                <a:lnTo>
                  <a:pt x="550913" y="57746"/>
                </a:lnTo>
                <a:lnTo>
                  <a:pt x="564083" y="16383"/>
                </a:lnTo>
                <a:lnTo>
                  <a:pt x="564083" y="11430"/>
                </a:lnTo>
                <a:close/>
              </a:path>
              <a:path w="1231900" h="177164">
                <a:moveTo>
                  <a:pt x="618947" y="0"/>
                </a:moveTo>
                <a:lnTo>
                  <a:pt x="601611" y="0"/>
                </a:lnTo>
                <a:lnTo>
                  <a:pt x="601611" y="50482"/>
                </a:lnTo>
                <a:lnTo>
                  <a:pt x="567893" y="50482"/>
                </a:lnTo>
                <a:lnTo>
                  <a:pt x="567893" y="65341"/>
                </a:lnTo>
                <a:lnTo>
                  <a:pt x="601611" y="65341"/>
                </a:lnTo>
                <a:lnTo>
                  <a:pt x="601611" y="129540"/>
                </a:lnTo>
                <a:lnTo>
                  <a:pt x="618947" y="129540"/>
                </a:lnTo>
                <a:lnTo>
                  <a:pt x="618947" y="0"/>
                </a:lnTo>
                <a:close/>
              </a:path>
              <a:path w="1231900" h="177164">
                <a:moveTo>
                  <a:pt x="622757" y="158127"/>
                </a:moveTo>
                <a:lnTo>
                  <a:pt x="520839" y="158127"/>
                </a:lnTo>
                <a:lnTo>
                  <a:pt x="520839" y="113157"/>
                </a:lnTo>
                <a:lnTo>
                  <a:pt x="503313" y="113157"/>
                </a:lnTo>
                <a:lnTo>
                  <a:pt x="503313" y="172796"/>
                </a:lnTo>
                <a:lnTo>
                  <a:pt x="622757" y="172796"/>
                </a:lnTo>
                <a:lnTo>
                  <a:pt x="622757" y="158127"/>
                </a:lnTo>
                <a:close/>
              </a:path>
              <a:path w="1231900" h="177164">
                <a:moveTo>
                  <a:pt x="743165" y="11430"/>
                </a:moveTo>
                <a:lnTo>
                  <a:pt x="659333" y="11430"/>
                </a:lnTo>
                <a:lnTo>
                  <a:pt x="659333" y="26098"/>
                </a:lnTo>
                <a:lnTo>
                  <a:pt x="725258" y="26098"/>
                </a:lnTo>
                <a:lnTo>
                  <a:pt x="724369" y="32956"/>
                </a:lnTo>
                <a:lnTo>
                  <a:pt x="701446" y="63817"/>
                </a:lnTo>
                <a:lnTo>
                  <a:pt x="665886" y="84556"/>
                </a:lnTo>
                <a:lnTo>
                  <a:pt x="652284" y="89344"/>
                </a:lnTo>
                <a:lnTo>
                  <a:pt x="660095" y="102108"/>
                </a:lnTo>
                <a:lnTo>
                  <a:pt x="700608" y="83527"/>
                </a:lnTo>
                <a:lnTo>
                  <a:pt x="729399" y="57150"/>
                </a:lnTo>
                <a:lnTo>
                  <a:pt x="743165" y="16383"/>
                </a:lnTo>
                <a:lnTo>
                  <a:pt x="743165" y="11430"/>
                </a:lnTo>
                <a:close/>
              </a:path>
              <a:path w="1231900" h="177164">
                <a:moveTo>
                  <a:pt x="794791" y="141732"/>
                </a:moveTo>
                <a:lnTo>
                  <a:pt x="777455" y="115557"/>
                </a:lnTo>
                <a:lnTo>
                  <a:pt x="777455" y="138176"/>
                </a:lnTo>
                <a:lnTo>
                  <a:pt x="777455" y="145288"/>
                </a:lnTo>
                <a:lnTo>
                  <a:pt x="739101" y="162128"/>
                </a:lnTo>
                <a:lnTo>
                  <a:pt x="725766" y="162128"/>
                </a:lnTo>
                <a:lnTo>
                  <a:pt x="688619" y="148374"/>
                </a:lnTo>
                <a:lnTo>
                  <a:pt x="687539" y="145288"/>
                </a:lnTo>
                <a:lnTo>
                  <a:pt x="687539" y="138176"/>
                </a:lnTo>
                <a:lnTo>
                  <a:pt x="725766" y="121348"/>
                </a:lnTo>
                <a:lnTo>
                  <a:pt x="739101" y="121348"/>
                </a:lnTo>
                <a:lnTo>
                  <a:pt x="776376" y="135102"/>
                </a:lnTo>
                <a:lnTo>
                  <a:pt x="777455" y="138176"/>
                </a:lnTo>
                <a:lnTo>
                  <a:pt x="777455" y="115557"/>
                </a:lnTo>
                <a:lnTo>
                  <a:pt x="769264" y="111963"/>
                </a:lnTo>
                <a:lnTo>
                  <a:pt x="758621" y="109143"/>
                </a:lnTo>
                <a:lnTo>
                  <a:pt x="746353" y="107442"/>
                </a:lnTo>
                <a:lnTo>
                  <a:pt x="732497" y="106870"/>
                </a:lnTo>
                <a:lnTo>
                  <a:pt x="718629" y="107442"/>
                </a:lnTo>
                <a:lnTo>
                  <a:pt x="679462" y="120929"/>
                </a:lnTo>
                <a:lnTo>
                  <a:pt x="670191" y="141732"/>
                </a:lnTo>
                <a:lnTo>
                  <a:pt x="671233" y="149644"/>
                </a:lnTo>
                <a:lnTo>
                  <a:pt x="706374" y="174332"/>
                </a:lnTo>
                <a:lnTo>
                  <a:pt x="732497" y="176606"/>
                </a:lnTo>
                <a:lnTo>
                  <a:pt x="746353" y="176034"/>
                </a:lnTo>
                <a:lnTo>
                  <a:pt x="785520" y="162547"/>
                </a:lnTo>
                <a:lnTo>
                  <a:pt x="793762" y="149644"/>
                </a:lnTo>
                <a:lnTo>
                  <a:pt x="794791" y="141732"/>
                </a:lnTo>
                <a:close/>
              </a:path>
              <a:path w="1231900" h="177164">
                <a:moveTo>
                  <a:pt x="819365" y="42291"/>
                </a:moveTo>
                <a:lnTo>
                  <a:pt x="790409" y="42291"/>
                </a:lnTo>
                <a:lnTo>
                  <a:pt x="790409" y="0"/>
                </a:lnTo>
                <a:lnTo>
                  <a:pt x="773074" y="0"/>
                </a:lnTo>
                <a:lnTo>
                  <a:pt x="773074" y="101727"/>
                </a:lnTo>
                <a:lnTo>
                  <a:pt x="790409" y="101727"/>
                </a:lnTo>
                <a:lnTo>
                  <a:pt x="790409" y="56959"/>
                </a:lnTo>
                <a:lnTo>
                  <a:pt x="819365" y="56959"/>
                </a:lnTo>
                <a:lnTo>
                  <a:pt x="819365" y="42291"/>
                </a:lnTo>
                <a:close/>
              </a:path>
              <a:path w="1231900" h="177164">
                <a:moveTo>
                  <a:pt x="972146" y="14287"/>
                </a:moveTo>
                <a:lnTo>
                  <a:pt x="851941" y="14287"/>
                </a:lnTo>
                <a:lnTo>
                  <a:pt x="851941" y="28765"/>
                </a:lnTo>
                <a:lnTo>
                  <a:pt x="954430" y="28765"/>
                </a:lnTo>
                <a:lnTo>
                  <a:pt x="954341" y="41694"/>
                </a:lnTo>
                <a:lnTo>
                  <a:pt x="950683" y="79921"/>
                </a:lnTo>
                <a:lnTo>
                  <a:pt x="946048" y="106108"/>
                </a:lnTo>
                <a:lnTo>
                  <a:pt x="963002" y="109347"/>
                </a:lnTo>
                <a:lnTo>
                  <a:pt x="970216" y="63665"/>
                </a:lnTo>
                <a:lnTo>
                  <a:pt x="972146" y="36893"/>
                </a:lnTo>
                <a:lnTo>
                  <a:pt x="972146" y="14287"/>
                </a:lnTo>
                <a:close/>
              </a:path>
              <a:path w="1231900" h="177164">
                <a:moveTo>
                  <a:pt x="993305" y="136207"/>
                </a:moveTo>
                <a:lnTo>
                  <a:pt x="932522" y="136207"/>
                </a:lnTo>
                <a:lnTo>
                  <a:pt x="932522" y="75819"/>
                </a:lnTo>
                <a:lnTo>
                  <a:pt x="914996" y="75819"/>
                </a:lnTo>
                <a:lnTo>
                  <a:pt x="914996" y="136207"/>
                </a:lnTo>
                <a:lnTo>
                  <a:pt x="888707" y="136207"/>
                </a:lnTo>
                <a:lnTo>
                  <a:pt x="888707" y="75819"/>
                </a:lnTo>
                <a:lnTo>
                  <a:pt x="871181" y="75819"/>
                </a:lnTo>
                <a:lnTo>
                  <a:pt x="871181" y="136207"/>
                </a:lnTo>
                <a:lnTo>
                  <a:pt x="830986" y="136207"/>
                </a:lnTo>
                <a:lnTo>
                  <a:pt x="830986" y="150888"/>
                </a:lnTo>
                <a:lnTo>
                  <a:pt x="993305" y="150888"/>
                </a:lnTo>
                <a:lnTo>
                  <a:pt x="993305" y="136207"/>
                </a:lnTo>
                <a:close/>
              </a:path>
              <a:path w="1231900" h="177164">
                <a:moveTo>
                  <a:pt x="1153896" y="35623"/>
                </a:moveTo>
                <a:lnTo>
                  <a:pt x="1152880" y="27762"/>
                </a:lnTo>
                <a:lnTo>
                  <a:pt x="1151178" y="23977"/>
                </a:lnTo>
                <a:lnTo>
                  <a:pt x="1149743" y="20866"/>
                </a:lnTo>
                <a:lnTo>
                  <a:pt x="1145616" y="16192"/>
                </a:lnTo>
                <a:lnTo>
                  <a:pt x="1144739" y="15189"/>
                </a:lnTo>
                <a:lnTo>
                  <a:pt x="1137615" y="10477"/>
                </a:lnTo>
                <a:lnTo>
                  <a:pt x="1136370" y="9969"/>
                </a:lnTo>
                <a:lnTo>
                  <a:pt x="1136370" y="28892"/>
                </a:lnTo>
                <a:lnTo>
                  <a:pt x="1136370" y="42227"/>
                </a:lnTo>
                <a:lnTo>
                  <a:pt x="1091603" y="55054"/>
                </a:lnTo>
                <a:lnTo>
                  <a:pt x="1081608" y="54762"/>
                </a:lnTo>
                <a:lnTo>
                  <a:pt x="1046645" y="42227"/>
                </a:lnTo>
                <a:lnTo>
                  <a:pt x="1046645" y="28892"/>
                </a:lnTo>
                <a:lnTo>
                  <a:pt x="1091603" y="16192"/>
                </a:lnTo>
                <a:lnTo>
                  <a:pt x="1101509" y="16484"/>
                </a:lnTo>
                <a:lnTo>
                  <a:pt x="1136370" y="28892"/>
                </a:lnTo>
                <a:lnTo>
                  <a:pt x="1136370" y="9969"/>
                </a:lnTo>
                <a:lnTo>
                  <a:pt x="1128623" y="6807"/>
                </a:lnTo>
                <a:lnTo>
                  <a:pt x="1117968" y="4191"/>
                </a:lnTo>
                <a:lnTo>
                  <a:pt x="1105623" y="2616"/>
                </a:lnTo>
                <a:lnTo>
                  <a:pt x="1091603" y="2095"/>
                </a:lnTo>
                <a:lnTo>
                  <a:pt x="1077887" y="2616"/>
                </a:lnTo>
                <a:lnTo>
                  <a:pt x="1038631" y="15189"/>
                </a:lnTo>
                <a:lnTo>
                  <a:pt x="1029119" y="35623"/>
                </a:lnTo>
                <a:lnTo>
                  <a:pt x="1030147" y="43408"/>
                </a:lnTo>
                <a:lnTo>
                  <a:pt x="1065453" y="67030"/>
                </a:lnTo>
                <a:lnTo>
                  <a:pt x="1091603" y="69151"/>
                </a:lnTo>
                <a:lnTo>
                  <a:pt x="1105662" y="68630"/>
                </a:lnTo>
                <a:lnTo>
                  <a:pt x="1144854" y="55930"/>
                </a:lnTo>
                <a:lnTo>
                  <a:pt x="1145616" y="55054"/>
                </a:lnTo>
                <a:lnTo>
                  <a:pt x="1147991" y="52374"/>
                </a:lnTo>
                <a:lnTo>
                  <a:pt x="1149883" y="50177"/>
                </a:lnTo>
                <a:lnTo>
                  <a:pt x="1152893" y="43408"/>
                </a:lnTo>
                <a:lnTo>
                  <a:pt x="1153896" y="35623"/>
                </a:lnTo>
                <a:close/>
              </a:path>
              <a:path w="1231900" h="177164">
                <a:moveTo>
                  <a:pt x="1172375" y="79819"/>
                </a:moveTo>
                <a:lnTo>
                  <a:pt x="1110653" y="79819"/>
                </a:lnTo>
                <a:lnTo>
                  <a:pt x="1110653" y="94488"/>
                </a:lnTo>
                <a:lnTo>
                  <a:pt x="1110653" y="113538"/>
                </a:lnTo>
                <a:lnTo>
                  <a:pt x="1072553" y="113538"/>
                </a:lnTo>
                <a:lnTo>
                  <a:pt x="1072553" y="94488"/>
                </a:lnTo>
                <a:lnTo>
                  <a:pt x="1110653" y="94488"/>
                </a:lnTo>
                <a:lnTo>
                  <a:pt x="1110653" y="79819"/>
                </a:lnTo>
                <a:lnTo>
                  <a:pt x="1010069" y="79819"/>
                </a:lnTo>
                <a:lnTo>
                  <a:pt x="1010069" y="94488"/>
                </a:lnTo>
                <a:lnTo>
                  <a:pt x="1055027" y="94488"/>
                </a:lnTo>
                <a:lnTo>
                  <a:pt x="1055027" y="113538"/>
                </a:lnTo>
                <a:lnTo>
                  <a:pt x="1030071" y="113538"/>
                </a:lnTo>
                <a:lnTo>
                  <a:pt x="1030071" y="128016"/>
                </a:lnTo>
                <a:lnTo>
                  <a:pt x="1133894" y="128016"/>
                </a:lnTo>
                <a:lnTo>
                  <a:pt x="1133894" y="175463"/>
                </a:lnTo>
                <a:lnTo>
                  <a:pt x="1151229" y="175463"/>
                </a:lnTo>
                <a:lnTo>
                  <a:pt x="1151229" y="113538"/>
                </a:lnTo>
                <a:lnTo>
                  <a:pt x="1128179" y="113538"/>
                </a:lnTo>
                <a:lnTo>
                  <a:pt x="1128179" y="94488"/>
                </a:lnTo>
                <a:lnTo>
                  <a:pt x="1172375" y="94488"/>
                </a:lnTo>
                <a:lnTo>
                  <a:pt x="1172375" y="79819"/>
                </a:lnTo>
                <a:close/>
              </a:path>
              <a:path w="1231900" h="177164">
                <a:moveTo>
                  <a:pt x="1231430" y="4762"/>
                </a:moveTo>
                <a:lnTo>
                  <a:pt x="1192187" y="4762"/>
                </a:lnTo>
                <a:lnTo>
                  <a:pt x="1192187" y="18732"/>
                </a:lnTo>
                <a:lnTo>
                  <a:pt x="1214856" y="18732"/>
                </a:lnTo>
                <a:lnTo>
                  <a:pt x="1214856" y="155892"/>
                </a:lnTo>
                <a:lnTo>
                  <a:pt x="1192187" y="155892"/>
                </a:lnTo>
                <a:lnTo>
                  <a:pt x="1192187" y="171132"/>
                </a:lnTo>
                <a:lnTo>
                  <a:pt x="1231430" y="171132"/>
                </a:lnTo>
                <a:lnTo>
                  <a:pt x="1231430" y="155892"/>
                </a:lnTo>
                <a:lnTo>
                  <a:pt x="1231430" y="18732"/>
                </a:lnTo>
                <a:lnTo>
                  <a:pt x="1231430" y="4762"/>
                </a:lnTo>
                <a:close/>
              </a:path>
            </a:pathLst>
          </a:custGeom>
          <a:solidFill>
            <a:srgbClr val="449A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3441" y="1823460"/>
            <a:ext cx="1560175" cy="1412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8407" y="2089258"/>
            <a:ext cx="2834632" cy="2412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8173" y="2814907"/>
            <a:ext cx="2721727" cy="1560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93064" y="3067824"/>
            <a:ext cx="3529329" cy="114935"/>
          </a:xfrm>
          <a:custGeom>
            <a:avLst/>
            <a:gdLst/>
            <a:ahLst/>
            <a:cxnLst/>
            <a:rect l="l" t="t" r="r" b="b"/>
            <a:pathLst>
              <a:path w="3529329" h="114935">
                <a:moveTo>
                  <a:pt x="96761" y="58305"/>
                </a:moveTo>
                <a:lnTo>
                  <a:pt x="63436" y="38912"/>
                </a:lnTo>
                <a:lnTo>
                  <a:pt x="58051" y="25082"/>
                </a:lnTo>
                <a:lnTo>
                  <a:pt x="58051" y="7581"/>
                </a:lnTo>
                <a:lnTo>
                  <a:pt x="48183" y="7581"/>
                </a:lnTo>
                <a:lnTo>
                  <a:pt x="48183" y="25082"/>
                </a:lnTo>
                <a:lnTo>
                  <a:pt x="47117" y="30137"/>
                </a:lnTo>
                <a:lnTo>
                  <a:pt x="14452" y="57213"/>
                </a:lnTo>
                <a:lnTo>
                  <a:pt x="9486" y="58305"/>
                </a:lnTo>
                <a:lnTo>
                  <a:pt x="9550" y="58496"/>
                </a:lnTo>
                <a:lnTo>
                  <a:pt x="12522" y="66027"/>
                </a:lnTo>
                <a:lnTo>
                  <a:pt x="16814" y="65100"/>
                </a:lnTo>
                <a:lnTo>
                  <a:pt x="21056" y="63817"/>
                </a:lnTo>
                <a:lnTo>
                  <a:pt x="51600" y="40894"/>
                </a:lnTo>
                <a:lnTo>
                  <a:pt x="53124" y="36931"/>
                </a:lnTo>
                <a:lnTo>
                  <a:pt x="54635" y="40894"/>
                </a:lnTo>
                <a:lnTo>
                  <a:pt x="89306" y="65100"/>
                </a:lnTo>
                <a:lnTo>
                  <a:pt x="93599" y="66027"/>
                </a:lnTo>
                <a:lnTo>
                  <a:pt x="96761" y="58305"/>
                </a:lnTo>
                <a:close/>
              </a:path>
              <a:path w="3529329" h="114935">
                <a:moveTo>
                  <a:pt x="105740" y="91071"/>
                </a:moveTo>
                <a:lnTo>
                  <a:pt x="0" y="91071"/>
                </a:lnTo>
                <a:lnTo>
                  <a:pt x="0" y="99288"/>
                </a:lnTo>
                <a:lnTo>
                  <a:pt x="105740" y="99288"/>
                </a:lnTo>
                <a:lnTo>
                  <a:pt x="105740" y="91071"/>
                </a:lnTo>
                <a:close/>
              </a:path>
              <a:path w="3529329" h="114935">
                <a:moveTo>
                  <a:pt x="210616" y="75387"/>
                </a:moveTo>
                <a:lnTo>
                  <a:pt x="201002" y="75387"/>
                </a:lnTo>
                <a:lnTo>
                  <a:pt x="201002" y="83604"/>
                </a:lnTo>
                <a:lnTo>
                  <a:pt x="201002" y="106375"/>
                </a:lnTo>
                <a:lnTo>
                  <a:pt x="143065" y="106375"/>
                </a:lnTo>
                <a:lnTo>
                  <a:pt x="143065" y="83604"/>
                </a:lnTo>
                <a:lnTo>
                  <a:pt x="201002" y="83604"/>
                </a:lnTo>
                <a:lnTo>
                  <a:pt x="201002" y="75387"/>
                </a:lnTo>
                <a:lnTo>
                  <a:pt x="133451" y="75387"/>
                </a:lnTo>
                <a:lnTo>
                  <a:pt x="133451" y="114477"/>
                </a:lnTo>
                <a:lnTo>
                  <a:pt x="210616" y="114477"/>
                </a:lnTo>
                <a:lnTo>
                  <a:pt x="210616" y="106375"/>
                </a:lnTo>
                <a:lnTo>
                  <a:pt x="210616" y="83604"/>
                </a:lnTo>
                <a:lnTo>
                  <a:pt x="210616" y="75387"/>
                </a:lnTo>
                <a:close/>
              </a:path>
              <a:path w="3529329" h="114935">
                <a:moveTo>
                  <a:pt x="224650" y="55524"/>
                </a:moveTo>
                <a:lnTo>
                  <a:pt x="176707" y="55524"/>
                </a:lnTo>
                <a:lnTo>
                  <a:pt x="176707" y="42367"/>
                </a:lnTo>
                <a:lnTo>
                  <a:pt x="209981" y="42367"/>
                </a:lnTo>
                <a:lnTo>
                  <a:pt x="209981" y="34277"/>
                </a:lnTo>
                <a:lnTo>
                  <a:pt x="209981" y="11506"/>
                </a:lnTo>
                <a:lnTo>
                  <a:pt x="209981" y="3289"/>
                </a:lnTo>
                <a:lnTo>
                  <a:pt x="200367" y="3289"/>
                </a:lnTo>
                <a:lnTo>
                  <a:pt x="200367" y="11506"/>
                </a:lnTo>
                <a:lnTo>
                  <a:pt x="200367" y="34277"/>
                </a:lnTo>
                <a:lnTo>
                  <a:pt x="143700" y="34277"/>
                </a:lnTo>
                <a:lnTo>
                  <a:pt x="143700" y="11506"/>
                </a:lnTo>
                <a:lnTo>
                  <a:pt x="200367" y="11506"/>
                </a:lnTo>
                <a:lnTo>
                  <a:pt x="200367" y="3289"/>
                </a:lnTo>
                <a:lnTo>
                  <a:pt x="134086" y="3289"/>
                </a:lnTo>
                <a:lnTo>
                  <a:pt x="134086" y="42367"/>
                </a:lnTo>
                <a:lnTo>
                  <a:pt x="167093" y="42367"/>
                </a:lnTo>
                <a:lnTo>
                  <a:pt x="167093" y="55524"/>
                </a:lnTo>
                <a:lnTo>
                  <a:pt x="118897" y="55524"/>
                </a:lnTo>
                <a:lnTo>
                  <a:pt x="118897" y="63754"/>
                </a:lnTo>
                <a:lnTo>
                  <a:pt x="224650" y="63754"/>
                </a:lnTo>
                <a:lnTo>
                  <a:pt x="224650" y="55524"/>
                </a:lnTo>
                <a:close/>
              </a:path>
              <a:path w="3529329" h="114935">
                <a:moveTo>
                  <a:pt x="298907" y="10490"/>
                </a:moveTo>
                <a:lnTo>
                  <a:pt x="289420" y="10490"/>
                </a:lnTo>
                <a:lnTo>
                  <a:pt x="289420" y="41617"/>
                </a:lnTo>
                <a:lnTo>
                  <a:pt x="289420" y="49834"/>
                </a:lnTo>
                <a:lnTo>
                  <a:pt x="289420" y="78676"/>
                </a:lnTo>
                <a:lnTo>
                  <a:pt x="253619" y="78676"/>
                </a:lnTo>
                <a:lnTo>
                  <a:pt x="253619" y="49834"/>
                </a:lnTo>
                <a:lnTo>
                  <a:pt x="289420" y="49834"/>
                </a:lnTo>
                <a:lnTo>
                  <a:pt x="289420" y="41617"/>
                </a:lnTo>
                <a:lnTo>
                  <a:pt x="253619" y="41617"/>
                </a:lnTo>
                <a:lnTo>
                  <a:pt x="253619" y="10871"/>
                </a:lnTo>
                <a:lnTo>
                  <a:pt x="244132" y="10871"/>
                </a:lnTo>
                <a:lnTo>
                  <a:pt x="244132" y="86893"/>
                </a:lnTo>
                <a:lnTo>
                  <a:pt x="298907" y="86893"/>
                </a:lnTo>
                <a:lnTo>
                  <a:pt x="298907" y="78676"/>
                </a:lnTo>
                <a:lnTo>
                  <a:pt x="298907" y="49834"/>
                </a:lnTo>
                <a:lnTo>
                  <a:pt x="298907" y="41617"/>
                </a:lnTo>
                <a:lnTo>
                  <a:pt x="298907" y="10490"/>
                </a:lnTo>
                <a:close/>
              </a:path>
              <a:path w="3529329" h="114935">
                <a:moveTo>
                  <a:pt x="334073" y="0"/>
                </a:moveTo>
                <a:lnTo>
                  <a:pt x="324586" y="0"/>
                </a:lnTo>
                <a:lnTo>
                  <a:pt x="324586" y="114477"/>
                </a:lnTo>
                <a:lnTo>
                  <a:pt x="334073" y="114477"/>
                </a:lnTo>
                <a:lnTo>
                  <a:pt x="334073" y="0"/>
                </a:lnTo>
                <a:close/>
              </a:path>
              <a:path w="3529329" h="114935">
                <a:moveTo>
                  <a:pt x="449694" y="106248"/>
                </a:moveTo>
                <a:lnTo>
                  <a:pt x="382143" y="106248"/>
                </a:lnTo>
                <a:lnTo>
                  <a:pt x="382143" y="80441"/>
                </a:lnTo>
                <a:lnTo>
                  <a:pt x="372529" y="80441"/>
                </a:lnTo>
                <a:lnTo>
                  <a:pt x="372529" y="114477"/>
                </a:lnTo>
                <a:lnTo>
                  <a:pt x="449694" y="114477"/>
                </a:lnTo>
                <a:lnTo>
                  <a:pt x="449694" y="106248"/>
                </a:lnTo>
                <a:close/>
              </a:path>
              <a:path w="3529329" h="114935">
                <a:moveTo>
                  <a:pt x="449821" y="36677"/>
                </a:moveTo>
                <a:lnTo>
                  <a:pt x="383400" y="36677"/>
                </a:lnTo>
                <a:lnTo>
                  <a:pt x="383400" y="2654"/>
                </a:lnTo>
                <a:lnTo>
                  <a:pt x="373786" y="2654"/>
                </a:lnTo>
                <a:lnTo>
                  <a:pt x="373786" y="44907"/>
                </a:lnTo>
                <a:lnTo>
                  <a:pt x="449821" y="44907"/>
                </a:lnTo>
                <a:lnTo>
                  <a:pt x="449821" y="36677"/>
                </a:lnTo>
                <a:close/>
              </a:path>
              <a:path w="3529329" h="114935">
                <a:moveTo>
                  <a:pt x="463727" y="59321"/>
                </a:moveTo>
                <a:lnTo>
                  <a:pt x="357974" y="59321"/>
                </a:lnTo>
                <a:lnTo>
                  <a:pt x="357974" y="67538"/>
                </a:lnTo>
                <a:lnTo>
                  <a:pt x="463727" y="67538"/>
                </a:lnTo>
                <a:lnTo>
                  <a:pt x="463727" y="59321"/>
                </a:lnTo>
                <a:close/>
              </a:path>
              <a:path w="3529329" h="114935">
                <a:moveTo>
                  <a:pt x="639432" y="58305"/>
                </a:moveTo>
                <a:lnTo>
                  <a:pt x="606107" y="38912"/>
                </a:lnTo>
                <a:lnTo>
                  <a:pt x="600722" y="25082"/>
                </a:lnTo>
                <a:lnTo>
                  <a:pt x="600722" y="7581"/>
                </a:lnTo>
                <a:lnTo>
                  <a:pt x="590854" y="7581"/>
                </a:lnTo>
                <a:lnTo>
                  <a:pt x="590854" y="25082"/>
                </a:lnTo>
                <a:lnTo>
                  <a:pt x="589788" y="30137"/>
                </a:lnTo>
                <a:lnTo>
                  <a:pt x="557123" y="57213"/>
                </a:lnTo>
                <a:lnTo>
                  <a:pt x="552157" y="58305"/>
                </a:lnTo>
                <a:lnTo>
                  <a:pt x="552221" y="58496"/>
                </a:lnTo>
                <a:lnTo>
                  <a:pt x="555193" y="66027"/>
                </a:lnTo>
                <a:lnTo>
                  <a:pt x="559485" y="65100"/>
                </a:lnTo>
                <a:lnTo>
                  <a:pt x="563727" y="63817"/>
                </a:lnTo>
                <a:lnTo>
                  <a:pt x="594271" y="40894"/>
                </a:lnTo>
                <a:lnTo>
                  <a:pt x="595795" y="36931"/>
                </a:lnTo>
                <a:lnTo>
                  <a:pt x="597306" y="40894"/>
                </a:lnTo>
                <a:lnTo>
                  <a:pt x="631977" y="65100"/>
                </a:lnTo>
                <a:lnTo>
                  <a:pt x="636270" y="66027"/>
                </a:lnTo>
                <a:lnTo>
                  <a:pt x="639432" y="58305"/>
                </a:lnTo>
                <a:close/>
              </a:path>
              <a:path w="3529329" h="114935">
                <a:moveTo>
                  <a:pt x="648411" y="91071"/>
                </a:moveTo>
                <a:lnTo>
                  <a:pt x="542671" y="91071"/>
                </a:lnTo>
                <a:lnTo>
                  <a:pt x="542671" y="99288"/>
                </a:lnTo>
                <a:lnTo>
                  <a:pt x="648411" y="99288"/>
                </a:lnTo>
                <a:lnTo>
                  <a:pt x="648411" y="91071"/>
                </a:lnTo>
                <a:close/>
              </a:path>
              <a:path w="3529329" h="114935">
                <a:moveTo>
                  <a:pt x="720140" y="11760"/>
                </a:moveTo>
                <a:lnTo>
                  <a:pt x="710526" y="11760"/>
                </a:lnTo>
                <a:lnTo>
                  <a:pt x="710526" y="19977"/>
                </a:lnTo>
                <a:lnTo>
                  <a:pt x="710526" y="78803"/>
                </a:lnTo>
                <a:lnTo>
                  <a:pt x="674979" y="78803"/>
                </a:lnTo>
                <a:lnTo>
                  <a:pt x="674979" y="19977"/>
                </a:lnTo>
                <a:lnTo>
                  <a:pt x="710526" y="19977"/>
                </a:lnTo>
                <a:lnTo>
                  <a:pt x="710526" y="11760"/>
                </a:lnTo>
                <a:lnTo>
                  <a:pt x="665365" y="11760"/>
                </a:lnTo>
                <a:lnTo>
                  <a:pt x="665365" y="86893"/>
                </a:lnTo>
                <a:lnTo>
                  <a:pt x="720140" y="86893"/>
                </a:lnTo>
                <a:lnTo>
                  <a:pt x="720140" y="78803"/>
                </a:lnTo>
                <a:lnTo>
                  <a:pt x="720140" y="19977"/>
                </a:lnTo>
                <a:lnTo>
                  <a:pt x="720140" y="11760"/>
                </a:lnTo>
                <a:close/>
              </a:path>
              <a:path w="3529329" h="114935">
                <a:moveTo>
                  <a:pt x="770737" y="44399"/>
                </a:moveTo>
                <a:lnTo>
                  <a:pt x="751509" y="44399"/>
                </a:lnTo>
                <a:lnTo>
                  <a:pt x="751509" y="0"/>
                </a:lnTo>
                <a:lnTo>
                  <a:pt x="742022" y="0"/>
                </a:lnTo>
                <a:lnTo>
                  <a:pt x="742022" y="114477"/>
                </a:lnTo>
                <a:lnTo>
                  <a:pt x="751509" y="114477"/>
                </a:lnTo>
                <a:lnTo>
                  <a:pt x="751509" y="52743"/>
                </a:lnTo>
                <a:lnTo>
                  <a:pt x="770737" y="52743"/>
                </a:lnTo>
                <a:lnTo>
                  <a:pt x="770737" y="44399"/>
                </a:lnTo>
                <a:close/>
              </a:path>
              <a:path w="3529329" h="114935">
                <a:moveTo>
                  <a:pt x="872185" y="62738"/>
                </a:moveTo>
                <a:lnTo>
                  <a:pt x="805268" y="62738"/>
                </a:lnTo>
                <a:lnTo>
                  <a:pt x="805268" y="43764"/>
                </a:lnTo>
                <a:lnTo>
                  <a:pt x="869657" y="43764"/>
                </a:lnTo>
                <a:lnTo>
                  <a:pt x="869657" y="35534"/>
                </a:lnTo>
                <a:lnTo>
                  <a:pt x="805268" y="35534"/>
                </a:lnTo>
                <a:lnTo>
                  <a:pt x="805268" y="17068"/>
                </a:lnTo>
                <a:lnTo>
                  <a:pt x="870927" y="17068"/>
                </a:lnTo>
                <a:lnTo>
                  <a:pt x="870927" y="8851"/>
                </a:lnTo>
                <a:lnTo>
                  <a:pt x="795655" y="8851"/>
                </a:lnTo>
                <a:lnTo>
                  <a:pt x="795655" y="70954"/>
                </a:lnTo>
                <a:lnTo>
                  <a:pt x="872185" y="70954"/>
                </a:lnTo>
                <a:lnTo>
                  <a:pt x="872185" y="62738"/>
                </a:lnTo>
                <a:close/>
              </a:path>
              <a:path w="3529329" h="114935">
                <a:moveTo>
                  <a:pt x="886231" y="91071"/>
                </a:moveTo>
                <a:lnTo>
                  <a:pt x="780478" y="91071"/>
                </a:lnTo>
                <a:lnTo>
                  <a:pt x="780478" y="99288"/>
                </a:lnTo>
                <a:lnTo>
                  <a:pt x="886231" y="99288"/>
                </a:lnTo>
                <a:lnTo>
                  <a:pt x="886231" y="91071"/>
                </a:lnTo>
                <a:close/>
              </a:path>
              <a:path w="3529329" h="114935">
                <a:moveTo>
                  <a:pt x="992365" y="106248"/>
                </a:moveTo>
                <a:lnTo>
                  <a:pt x="924814" y="106248"/>
                </a:lnTo>
                <a:lnTo>
                  <a:pt x="924814" y="81711"/>
                </a:lnTo>
                <a:lnTo>
                  <a:pt x="915200" y="81711"/>
                </a:lnTo>
                <a:lnTo>
                  <a:pt x="915200" y="114477"/>
                </a:lnTo>
                <a:lnTo>
                  <a:pt x="992365" y="114477"/>
                </a:lnTo>
                <a:lnTo>
                  <a:pt x="992365" y="106248"/>
                </a:lnTo>
                <a:close/>
              </a:path>
              <a:path w="3529329" h="114935">
                <a:moveTo>
                  <a:pt x="995527" y="3289"/>
                </a:moveTo>
                <a:lnTo>
                  <a:pt x="912037" y="3289"/>
                </a:lnTo>
                <a:lnTo>
                  <a:pt x="912037" y="11506"/>
                </a:lnTo>
                <a:lnTo>
                  <a:pt x="995527" y="11506"/>
                </a:lnTo>
                <a:lnTo>
                  <a:pt x="995527" y="3289"/>
                </a:lnTo>
                <a:close/>
              </a:path>
              <a:path w="3529329" h="114935">
                <a:moveTo>
                  <a:pt x="1006411" y="62230"/>
                </a:moveTo>
                <a:lnTo>
                  <a:pt x="958456" y="62230"/>
                </a:lnTo>
                <a:lnTo>
                  <a:pt x="958456" y="48945"/>
                </a:lnTo>
                <a:lnTo>
                  <a:pt x="996784" y="48945"/>
                </a:lnTo>
                <a:lnTo>
                  <a:pt x="996784" y="40728"/>
                </a:lnTo>
                <a:lnTo>
                  <a:pt x="976807" y="40728"/>
                </a:lnTo>
                <a:lnTo>
                  <a:pt x="979335" y="18084"/>
                </a:lnTo>
                <a:lnTo>
                  <a:pt x="969721" y="16814"/>
                </a:lnTo>
                <a:lnTo>
                  <a:pt x="967193" y="40728"/>
                </a:lnTo>
                <a:lnTo>
                  <a:pt x="940371" y="40728"/>
                </a:lnTo>
                <a:lnTo>
                  <a:pt x="937844" y="16814"/>
                </a:lnTo>
                <a:lnTo>
                  <a:pt x="928230" y="18084"/>
                </a:lnTo>
                <a:lnTo>
                  <a:pt x="930630" y="40728"/>
                </a:lnTo>
                <a:lnTo>
                  <a:pt x="910767" y="40728"/>
                </a:lnTo>
                <a:lnTo>
                  <a:pt x="910767" y="48945"/>
                </a:lnTo>
                <a:lnTo>
                  <a:pt x="948842" y="48945"/>
                </a:lnTo>
                <a:lnTo>
                  <a:pt x="948842" y="62230"/>
                </a:lnTo>
                <a:lnTo>
                  <a:pt x="900645" y="62230"/>
                </a:lnTo>
                <a:lnTo>
                  <a:pt x="900645" y="70459"/>
                </a:lnTo>
                <a:lnTo>
                  <a:pt x="1006411" y="70459"/>
                </a:lnTo>
                <a:lnTo>
                  <a:pt x="1006411" y="62230"/>
                </a:lnTo>
                <a:close/>
              </a:path>
              <a:path w="3529329" h="114935">
                <a:moveTo>
                  <a:pt x="1095832" y="2527"/>
                </a:moveTo>
                <a:lnTo>
                  <a:pt x="1086726" y="2527"/>
                </a:lnTo>
                <a:lnTo>
                  <a:pt x="1086726" y="44526"/>
                </a:lnTo>
                <a:lnTo>
                  <a:pt x="1073073" y="44526"/>
                </a:lnTo>
                <a:lnTo>
                  <a:pt x="1065123" y="17576"/>
                </a:lnTo>
                <a:lnTo>
                  <a:pt x="1064133" y="16103"/>
                </a:lnTo>
                <a:lnTo>
                  <a:pt x="1063637" y="15646"/>
                </a:lnTo>
                <a:lnTo>
                  <a:pt x="1063637" y="54940"/>
                </a:lnTo>
                <a:lnTo>
                  <a:pt x="1063396" y="58229"/>
                </a:lnTo>
                <a:lnTo>
                  <a:pt x="1049959" y="80822"/>
                </a:lnTo>
                <a:lnTo>
                  <a:pt x="1044054" y="80822"/>
                </a:lnTo>
                <a:lnTo>
                  <a:pt x="1030617" y="58051"/>
                </a:lnTo>
                <a:lnTo>
                  <a:pt x="1030389" y="54940"/>
                </a:lnTo>
                <a:lnTo>
                  <a:pt x="1030389" y="43472"/>
                </a:lnTo>
                <a:lnTo>
                  <a:pt x="1030630" y="40309"/>
                </a:lnTo>
                <a:lnTo>
                  <a:pt x="1044054" y="17576"/>
                </a:lnTo>
                <a:lnTo>
                  <a:pt x="1049959" y="17576"/>
                </a:lnTo>
                <a:lnTo>
                  <a:pt x="1063637" y="54940"/>
                </a:lnTo>
                <a:lnTo>
                  <a:pt x="1063637" y="15646"/>
                </a:lnTo>
                <a:lnTo>
                  <a:pt x="1061491" y="13652"/>
                </a:lnTo>
                <a:lnTo>
                  <a:pt x="1055166" y="10109"/>
                </a:lnTo>
                <a:lnTo>
                  <a:pt x="1051394" y="9232"/>
                </a:lnTo>
                <a:lnTo>
                  <a:pt x="1042289" y="9232"/>
                </a:lnTo>
                <a:lnTo>
                  <a:pt x="1038758" y="10109"/>
                </a:lnTo>
                <a:lnTo>
                  <a:pt x="1038466" y="10109"/>
                </a:lnTo>
                <a:lnTo>
                  <a:pt x="1021118" y="40309"/>
                </a:lnTo>
                <a:lnTo>
                  <a:pt x="1020826" y="43472"/>
                </a:lnTo>
                <a:lnTo>
                  <a:pt x="1020826" y="54940"/>
                </a:lnTo>
                <a:lnTo>
                  <a:pt x="1021308" y="60248"/>
                </a:lnTo>
                <a:lnTo>
                  <a:pt x="1042289" y="89179"/>
                </a:lnTo>
                <a:lnTo>
                  <a:pt x="1051483" y="89179"/>
                </a:lnTo>
                <a:lnTo>
                  <a:pt x="1055763" y="88163"/>
                </a:lnTo>
                <a:lnTo>
                  <a:pt x="1055497" y="88163"/>
                </a:lnTo>
                <a:lnTo>
                  <a:pt x="1061732" y="84645"/>
                </a:lnTo>
                <a:lnTo>
                  <a:pt x="1064361" y="82118"/>
                </a:lnTo>
                <a:lnTo>
                  <a:pt x="1065174" y="80822"/>
                </a:lnTo>
                <a:lnTo>
                  <a:pt x="1068489" y="75615"/>
                </a:lnTo>
                <a:lnTo>
                  <a:pt x="1073073" y="52743"/>
                </a:lnTo>
                <a:lnTo>
                  <a:pt x="1086726" y="52743"/>
                </a:lnTo>
                <a:lnTo>
                  <a:pt x="1086726" y="109029"/>
                </a:lnTo>
                <a:lnTo>
                  <a:pt x="1095832" y="109029"/>
                </a:lnTo>
                <a:lnTo>
                  <a:pt x="1095832" y="52743"/>
                </a:lnTo>
                <a:lnTo>
                  <a:pt x="1095832" y="44526"/>
                </a:lnTo>
                <a:lnTo>
                  <a:pt x="1095832" y="2527"/>
                </a:lnTo>
                <a:close/>
              </a:path>
              <a:path w="3529329" h="114935">
                <a:moveTo>
                  <a:pt x="1118476" y="0"/>
                </a:moveTo>
                <a:lnTo>
                  <a:pt x="1109243" y="0"/>
                </a:lnTo>
                <a:lnTo>
                  <a:pt x="1109243" y="114858"/>
                </a:lnTo>
                <a:lnTo>
                  <a:pt x="1118476" y="114858"/>
                </a:lnTo>
                <a:lnTo>
                  <a:pt x="1118476" y="0"/>
                </a:lnTo>
                <a:close/>
              </a:path>
              <a:path w="3529329" h="114935">
                <a:moveTo>
                  <a:pt x="1272044" y="81330"/>
                </a:moveTo>
                <a:lnTo>
                  <a:pt x="1246289" y="51981"/>
                </a:lnTo>
                <a:lnTo>
                  <a:pt x="1244219" y="46215"/>
                </a:lnTo>
                <a:lnTo>
                  <a:pt x="1242707" y="38747"/>
                </a:lnTo>
                <a:lnTo>
                  <a:pt x="1242199" y="30861"/>
                </a:lnTo>
                <a:lnTo>
                  <a:pt x="1242199" y="9486"/>
                </a:lnTo>
                <a:lnTo>
                  <a:pt x="1232458" y="9486"/>
                </a:lnTo>
                <a:lnTo>
                  <a:pt x="1232458" y="36169"/>
                </a:lnTo>
                <a:lnTo>
                  <a:pt x="1231696" y="41313"/>
                </a:lnTo>
                <a:lnTo>
                  <a:pt x="1210221" y="76288"/>
                </a:lnTo>
                <a:lnTo>
                  <a:pt x="1201331" y="82600"/>
                </a:lnTo>
                <a:lnTo>
                  <a:pt x="1207160" y="89306"/>
                </a:lnTo>
                <a:lnTo>
                  <a:pt x="1234694" y="59220"/>
                </a:lnTo>
                <a:lnTo>
                  <a:pt x="1234757" y="59042"/>
                </a:lnTo>
                <a:lnTo>
                  <a:pt x="1236268" y="55524"/>
                </a:lnTo>
                <a:lnTo>
                  <a:pt x="1237259" y="51981"/>
                </a:lnTo>
                <a:lnTo>
                  <a:pt x="1238275" y="55524"/>
                </a:lnTo>
                <a:lnTo>
                  <a:pt x="1239774" y="59042"/>
                </a:lnTo>
                <a:lnTo>
                  <a:pt x="1266228" y="88036"/>
                </a:lnTo>
                <a:lnTo>
                  <a:pt x="1272044" y="81330"/>
                </a:lnTo>
                <a:close/>
              </a:path>
              <a:path w="3529329" h="114935">
                <a:moveTo>
                  <a:pt x="1313408" y="44399"/>
                </a:moveTo>
                <a:lnTo>
                  <a:pt x="1294180" y="44399"/>
                </a:lnTo>
                <a:lnTo>
                  <a:pt x="1294180" y="0"/>
                </a:lnTo>
                <a:lnTo>
                  <a:pt x="1284693" y="0"/>
                </a:lnTo>
                <a:lnTo>
                  <a:pt x="1284693" y="114477"/>
                </a:lnTo>
                <a:lnTo>
                  <a:pt x="1294180" y="114477"/>
                </a:lnTo>
                <a:lnTo>
                  <a:pt x="1294180" y="52743"/>
                </a:lnTo>
                <a:lnTo>
                  <a:pt x="1313408" y="52743"/>
                </a:lnTo>
                <a:lnTo>
                  <a:pt x="1313408" y="44399"/>
                </a:lnTo>
                <a:close/>
              </a:path>
              <a:path w="3529329" h="114935">
                <a:moveTo>
                  <a:pt x="1428902" y="91071"/>
                </a:moveTo>
                <a:lnTo>
                  <a:pt x="1381086" y="91071"/>
                </a:lnTo>
                <a:lnTo>
                  <a:pt x="1381086" y="70954"/>
                </a:lnTo>
                <a:lnTo>
                  <a:pt x="1416761" y="70954"/>
                </a:lnTo>
                <a:lnTo>
                  <a:pt x="1416761" y="62992"/>
                </a:lnTo>
                <a:lnTo>
                  <a:pt x="1347939" y="62992"/>
                </a:lnTo>
                <a:lnTo>
                  <a:pt x="1347939" y="43637"/>
                </a:lnTo>
                <a:lnTo>
                  <a:pt x="1414233" y="43637"/>
                </a:lnTo>
                <a:lnTo>
                  <a:pt x="1414233" y="8851"/>
                </a:lnTo>
                <a:lnTo>
                  <a:pt x="1338338" y="8851"/>
                </a:lnTo>
                <a:lnTo>
                  <a:pt x="1338338" y="16814"/>
                </a:lnTo>
                <a:lnTo>
                  <a:pt x="1404747" y="16814"/>
                </a:lnTo>
                <a:lnTo>
                  <a:pt x="1404747" y="35661"/>
                </a:lnTo>
                <a:lnTo>
                  <a:pt x="1338338" y="35661"/>
                </a:lnTo>
                <a:lnTo>
                  <a:pt x="1338338" y="70954"/>
                </a:lnTo>
                <a:lnTo>
                  <a:pt x="1371473" y="70954"/>
                </a:lnTo>
                <a:lnTo>
                  <a:pt x="1371473" y="91071"/>
                </a:lnTo>
                <a:lnTo>
                  <a:pt x="1323149" y="91071"/>
                </a:lnTo>
                <a:lnTo>
                  <a:pt x="1323149" y="99288"/>
                </a:lnTo>
                <a:lnTo>
                  <a:pt x="1428902" y="99288"/>
                </a:lnTo>
                <a:lnTo>
                  <a:pt x="1428902" y="91071"/>
                </a:lnTo>
                <a:close/>
              </a:path>
              <a:path w="3529329" h="114935">
                <a:moveTo>
                  <a:pt x="1509229" y="49199"/>
                </a:moveTo>
                <a:lnTo>
                  <a:pt x="1481404" y="21463"/>
                </a:lnTo>
                <a:lnTo>
                  <a:pt x="1481277" y="14668"/>
                </a:lnTo>
                <a:lnTo>
                  <a:pt x="1506575" y="14668"/>
                </a:lnTo>
                <a:lnTo>
                  <a:pt x="1506575" y="6324"/>
                </a:lnTo>
                <a:lnTo>
                  <a:pt x="1446237" y="6324"/>
                </a:lnTo>
                <a:lnTo>
                  <a:pt x="1446237" y="14668"/>
                </a:lnTo>
                <a:lnTo>
                  <a:pt x="1471650" y="14668"/>
                </a:lnTo>
                <a:lnTo>
                  <a:pt x="1471650" y="21463"/>
                </a:lnTo>
                <a:lnTo>
                  <a:pt x="1446530" y="51473"/>
                </a:lnTo>
                <a:lnTo>
                  <a:pt x="1442313" y="53251"/>
                </a:lnTo>
                <a:lnTo>
                  <a:pt x="1446860" y="59829"/>
                </a:lnTo>
                <a:lnTo>
                  <a:pt x="1476717" y="33388"/>
                </a:lnTo>
                <a:lnTo>
                  <a:pt x="1478318" y="36512"/>
                </a:lnTo>
                <a:lnTo>
                  <a:pt x="1504797" y="56540"/>
                </a:lnTo>
                <a:lnTo>
                  <a:pt x="1509229" y="49199"/>
                </a:lnTo>
                <a:close/>
              </a:path>
              <a:path w="3529329" h="114935">
                <a:moveTo>
                  <a:pt x="1533258" y="67538"/>
                </a:moveTo>
                <a:lnTo>
                  <a:pt x="1523771" y="67538"/>
                </a:lnTo>
                <a:lnTo>
                  <a:pt x="1523771" y="82854"/>
                </a:lnTo>
                <a:lnTo>
                  <a:pt x="1523771" y="90817"/>
                </a:lnTo>
                <a:lnTo>
                  <a:pt x="1523771" y="106502"/>
                </a:lnTo>
                <a:lnTo>
                  <a:pt x="1469377" y="106502"/>
                </a:lnTo>
                <a:lnTo>
                  <a:pt x="1469377" y="90817"/>
                </a:lnTo>
                <a:lnTo>
                  <a:pt x="1523771" y="90817"/>
                </a:lnTo>
                <a:lnTo>
                  <a:pt x="1523771" y="82854"/>
                </a:lnTo>
                <a:lnTo>
                  <a:pt x="1469377" y="82854"/>
                </a:lnTo>
                <a:lnTo>
                  <a:pt x="1469377" y="67538"/>
                </a:lnTo>
                <a:lnTo>
                  <a:pt x="1459763" y="67538"/>
                </a:lnTo>
                <a:lnTo>
                  <a:pt x="1459763" y="114477"/>
                </a:lnTo>
                <a:lnTo>
                  <a:pt x="1533258" y="114477"/>
                </a:lnTo>
                <a:lnTo>
                  <a:pt x="1533258" y="106502"/>
                </a:lnTo>
                <a:lnTo>
                  <a:pt x="1533258" y="90817"/>
                </a:lnTo>
                <a:lnTo>
                  <a:pt x="1533258" y="82854"/>
                </a:lnTo>
                <a:lnTo>
                  <a:pt x="1533258" y="67538"/>
                </a:lnTo>
                <a:close/>
              </a:path>
              <a:path w="3529329" h="114935">
                <a:moveTo>
                  <a:pt x="1552498" y="25552"/>
                </a:moveTo>
                <a:lnTo>
                  <a:pt x="1533258" y="25552"/>
                </a:lnTo>
                <a:lnTo>
                  <a:pt x="1533258" y="0"/>
                </a:lnTo>
                <a:lnTo>
                  <a:pt x="1523771" y="0"/>
                </a:lnTo>
                <a:lnTo>
                  <a:pt x="1523771" y="59702"/>
                </a:lnTo>
                <a:lnTo>
                  <a:pt x="1533258" y="59702"/>
                </a:lnTo>
                <a:lnTo>
                  <a:pt x="1533258" y="33769"/>
                </a:lnTo>
                <a:lnTo>
                  <a:pt x="1552498" y="33769"/>
                </a:lnTo>
                <a:lnTo>
                  <a:pt x="1552498" y="25552"/>
                </a:lnTo>
                <a:close/>
              </a:path>
              <a:path w="3529329" h="114935">
                <a:moveTo>
                  <a:pt x="1614093" y="6070"/>
                </a:moveTo>
                <a:lnTo>
                  <a:pt x="1579054" y="6070"/>
                </a:lnTo>
                <a:lnTo>
                  <a:pt x="1579054" y="14414"/>
                </a:lnTo>
                <a:lnTo>
                  <a:pt x="1614093" y="14414"/>
                </a:lnTo>
                <a:lnTo>
                  <a:pt x="1614093" y="6070"/>
                </a:lnTo>
                <a:close/>
              </a:path>
              <a:path w="3529329" h="114935">
                <a:moveTo>
                  <a:pt x="1624342" y="64503"/>
                </a:moveTo>
                <a:lnTo>
                  <a:pt x="1623669" y="60858"/>
                </a:lnTo>
                <a:lnTo>
                  <a:pt x="1620926" y="54305"/>
                </a:lnTo>
                <a:lnTo>
                  <a:pt x="1619072" y="51600"/>
                </a:lnTo>
                <a:lnTo>
                  <a:pt x="1618119" y="50723"/>
                </a:lnTo>
                <a:lnTo>
                  <a:pt x="1614982" y="47802"/>
                </a:lnTo>
                <a:lnTo>
                  <a:pt x="1614982" y="71081"/>
                </a:lnTo>
                <a:lnTo>
                  <a:pt x="1614601" y="73431"/>
                </a:lnTo>
                <a:lnTo>
                  <a:pt x="1599933" y="86398"/>
                </a:lnTo>
                <a:lnTo>
                  <a:pt x="1590979" y="86398"/>
                </a:lnTo>
                <a:lnTo>
                  <a:pt x="1586496" y="84658"/>
                </a:lnTo>
                <a:lnTo>
                  <a:pt x="1580337" y="77724"/>
                </a:lnTo>
                <a:lnTo>
                  <a:pt x="1578800" y="73431"/>
                </a:lnTo>
                <a:lnTo>
                  <a:pt x="1578800" y="65989"/>
                </a:lnTo>
                <a:lnTo>
                  <a:pt x="1614982" y="71081"/>
                </a:lnTo>
                <a:lnTo>
                  <a:pt x="1614982" y="47802"/>
                </a:lnTo>
                <a:lnTo>
                  <a:pt x="1614182" y="47053"/>
                </a:lnTo>
                <a:lnTo>
                  <a:pt x="1611287" y="45300"/>
                </a:lnTo>
                <a:lnTo>
                  <a:pt x="1604619" y="42849"/>
                </a:lnTo>
                <a:lnTo>
                  <a:pt x="1600936" y="42240"/>
                </a:lnTo>
                <a:lnTo>
                  <a:pt x="1592922" y="42240"/>
                </a:lnTo>
                <a:lnTo>
                  <a:pt x="1569440" y="72517"/>
                </a:lnTo>
                <a:lnTo>
                  <a:pt x="1570113" y="76123"/>
                </a:lnTo>
                <a:lnTo>
                  <a:pt x="1592922" y="94869"/>
                </a:lnTo>
                <a:lnTo>
                  <a:pt x="1600936" y="94869"/>
                </a:lnTo>
                <a:lnTo>
                  <a:pt x="1624342" y="72517"/>
                </a:lnTo>
                <a:lnTo>
                  <a:pt x="1624342" y="64503"/>
                </a:lnTo>
                <a:close/>
              </a:path>
              <a:path w="3529329" h="114935">
                <a:moveTo>
                  <a:pt x="1629270" y="24409"/>
                </a:moveTo>
                <a:lnTo>
                  <a:pt x="1563878" y="24409"/>
                </a:lnTo>
                <a:lnTo>
                  <a:pt x="1563878" y="32753"/>
                </a:lnTo>
                <a:lnTo>
                  <a:pt x="1629270" y="32753"/>
                </a:lnTo>
                <a:lnTo>
                  <a:pt x="1629270" y="24409"/>
                </a:lnTo>
                <a:close/>
              </a:path>
              <a:path w="3529329" h="114935">
                <a:moveTo>
                  <a:pt x="1658493" y="0"/>
                </a:moveTo>
                <a:lnTo>
                  <a:pt x="1649006" y="0"/>
                </a:lnTo>
                <a:lnTo>
                  <a:pt x="1649006" y="42367"/>
                </a:lnTo>
                <a:lnTo>
                  <a:pt x="1630413" y="42367"/>
                </a:lnTo>
                <a:lnTo>
                  <a:pt x="1630413" y="50723"/>
                </a:lnTo>
                <a:lnTo>
                  <a:pt x="1649006" y="50723"/>
                </a:lnTo>
                <a:lnTo>
                  <a:pt x="1649006" y="69316"/>
                </a:lnTo>
                <a:lnTo>
                  <a:pt x="1630413" y="69316"/>
                </a:lnTo>
                <a:lnTo>
                  <a:pt x="1630413" y="77660"/>
                </a:lnTo>
                <a:lnTo>
                  <a:pt x="1649006" y="77660"/>
                </a:lnTo>
                <a:lnTo>
                  <a:pt x="1649006" y="114477"/>
                </a:lnTo>
                <a:lnTo>
                  <a:pt x="1658493" y="114477"/>
                </a:lnTo>
                <a:lnTo>
                  <a:pt x="1658493" y="0"/>
                </a:lnTo>
                <a:close/>
              </a:path>
              <a:path w="3529329" h="114935">
                <a:moveTo>
                  <a:pt x="1808010" y="6324"/>
                </a:moveTo>
                <a:lnTo>
                  <a:pt x="1755648" y="6324"/>
                </a:lnTo>
                <a:lnTo>
                  <a:pt x="1755648" y="14541"/>
                </a:lnTo>
                <a:lnTo>
                  <a:pt x="1798142" y="14541"/>
                </a:lnTo>
                <a:lnTo>
                  <a:pt x="1797481" y="19011"/>
                </a:lnTo>
                <a:lnTo>
                  <a:pt x="1763026" y="50850"/>
                </a:lnTo>
                <a:lnTo>
                  <a:pt x="1751215" y="55143"/>
                </a:lnTo>
                <a:lnTo>
                  <a:pt x="1755648" y="62230"/>
                </a:lnTo>
                <a:lnTo>
                  <a:pt x="1798002" y="36296"/>
                </a:lnTo>
                <a:lnTo>
                  <a:pt x="1807908" y="14541"/>
                </a:lnTo>
                <a:lnTo>
                  <a:pt x="1808010" y="6324"/>
                </a:lnTo>
                <a:close/>
              </a:path>
              <a:path w="3529329" h="114935">
                <a:moveTo>
                  <a:pt x="1843176" y="0"/>
                </a:moveTo>
                <a:lnTo>
                  <a:pt x="1833689" y="0"/>
                </a:lnTo>
                <a:lnTo>
                  <a:pt x="1833689" y="59702"/>
                </a:lnTo>
                <a:lnTo>
                  <a:pt x="1843176" y="59702"/>
                </a:lnTo>
                <a:lnTo>
                  <a:pt x="1843176" y="0"/>
                </a:lnTo>
                <a:close/>
              </a:path>
              <a:path w="3529329" h="114935">
                <a:moveTo>
                  <a:pt x="1845716" y="106502"/>
                </a:moveTo>
                <a:lnTo>
                  <a:pt x="1778038" y="106502"/>
                </a:lnTo>
                <a:lnTo>
                  <a:pt x="1778038" y="94742"/>
                </a:lnTo>
                <a:lnTo>
                  <a:pt x="1843176" y="94742"/>
                </a:lnTo>
                <a:lnTo>
                  <a:pt x="1843176" y="67538"/>
                </a:lnTo>
                <a:lnTo>
                  <a:pt x="1768411" y="67538"/>
                </a:lnTo>
                <a:lnTo>
                  <a:pt x="1768411" y="75514"/>
                </a:lnTo>
                <a:lnTo>
                  <a:pt x="1833689" y="75514"/>
                </a:lnTo>
                <a:lnTo>
                  <a:pt x="1833689" y="86766"/>
                </a:lnTo>
                <a:lnTo>
                  <a:pt x="1768411" y="86766"/>
                </a:lnTo>
                <a:lnTo>
                  <a:pt x="1768411" y="114477"/>
                </a:lnTo>
                <a:lnTo>
                  <a:pt x="1845716" y="114477"/>
                </a:lnTo>
                <a:lnTo>
                  <a:pt x="1845716" y="106502"/>
                </a:lnTo>
                <a:close/>
              </a:path>
              <a:path w="3529329" h="114935">
                <a:moveTo>
                  <a:pt x="1959305" y="16941"/>
                </a:moveTo>
                <a:lnTo>
                  <a:pt x="1949564" y="5499"/>
                </a:lnTo>
                <a:lnTo>
                  <a:pt x="1949564" y="16103"/>
                </a:lnTo>
                <a:lnTo>
                  <a:pt x="1949564" y="24790"/>
                </a:lnTo>
                <a:lnTo>
                  <a:pt x="1946871" y="27927"/>
                </a:lnTo>
                <a:lnTo>
                  <a:pt x="1936076" y="31889"/>
                </a:lnTo>
                <a:lnTo>
                  <a:pt x="1928571" y="32880"/>
                </a:lnTo>
                <a:lnTo>
                  <a:pt x="1909254" y="32880"/>
                </a:lnTo>
                <a:lnTo>
                  <a:pt x="1901710" y="31889"/>
                </a:lnTo>
                <a:lnTo>
                  <a:pt x="1890903" y="27927"/>
                </a:lnTo>
                <a:lnTo>
                  <a:pt x="1888210" y="24790"/>
                </a:lnTo>
                <a:lnTo>
                  <a:pt x="1888210" y="16103"/>
                </a:lnTo>
                <a:lnTo>
                  <a:pt x="1890903" y="12941"/>
                </a:lnTo>
                <a:lnTo>
                  <a:pt x="1901710" y="9055"/>
                </a:lnTo>
                <a:lnTo>
                  <a:pt x="1909254" y="8089"/>
                </a:lnTo>
                <a:lnTo>
                  <a:pt x="1928571" y="8089"/>
                </a:lnTo>
                <a:lnTo>
                  <a:pt x="1936076" y="9055"/>
                </a:lnTo>
                <a:lnTo>
                  <a:pt x="1946871" y="12941"/>
                </a:lnTo>
                <a:lnTo>
                  <a:pt x="1949564" y="16103"/>
                </a:lnTo>
                <a:lnTo>
                  <a:pt x="1949564" y="5499"/>
                </a:lnTo>
                <a:lnTo>
                  <a:pt x="1945220" y="3365"/>
                </a:lnTo>
                <a:lnTo>
                  <a:pt x="1941004" y="2120"/>
                </a:lnTo>
                <a:lnTo>
                  <a:pt x="1930488" y="431"/>
                </a:lnTo>
                <a:lnTo>
                  <a:pt x="1929752" y="431"/>
                </a:lnTo>
                <a:lnTo>
                  <a:pt x="1925358" y="127"/>
                </a:lnTo>
                <a:lnTo>
                  <a:pt x="1918944" y="127"/>
                </a:lnTo>
                <a:lnTo>
                  <a:pt x="1909978" y="431"/>
                </a:lnTo>
                <a:lnTo>
                  <a:pt x="1878469" y="13487"/>
                </a:lnTo>
                <a:lnTo>
                  <a:pt x="1878469" y="27482"/>
                </a:lnTo>
                <a:lnTo>
                  <a:pt x="1909178" y="40449"/>
                </a:lnTo>
                <a:lnTo>
                  <a:pt x="1907286" y="40449"/>
                </a:lnTo>
                <a:lnTo>
                  <a:pt x="1918944" y="40855"/>
                </a:lnTo>
                <a:lnTo>
                  <a:pt x="1925358" y="40855"/>
                </a:lnTo>
                <a:lnTo>
                  <a:pt x="1953818" y="32880"/>
                </a:lnTo>
                <a:lnTo>
                  <a:pt x="1954771" y="32131"/>
                </a:lnTo>
                <a:lnTo>
                  <a:pt x="1958403" y="27063"/>
                </a:lnTo>
                <a:lnTo>
                  <a:pt x="1959305" y="24028"/>
                </a:lnTo>
                <a:lnTo>
                  <a:pt x="1959305" y="16941"/>
                </a:lnTo>
                <a:close/>
              </a:path>
              <a:path w="3529329" h="114935">
                <a:moveTo>
                  <a:pt x="1960054" y="106502"/>
                </a:moveTo>
                <a:lnTo>
                  <a:pt x="1889988" y="106502"/>
                </a:lnTo>
                <a:lnTo>
                  <a:pt x="1889988" y="95999"/>
                </a:lnTo>
                <a:lnTo>
                  <a:pt x="1957539" y="95999"/>
                </a:lnTo>
                <a:lnTo>
                  <a:pt x="1957539" y="70078"/>
                </a:lnTo>
                <a:lnTo>
                  <a:pt x="1880374" y="70078"/>
                </a:lnTo>
                <a:lnTo>
                  <a:pt x="1880374" y="78041"/>
                </a:lnTo>
                <a:lnTo>
                  <a:pt x="1948053" y="78041"/>
                </a:lnTo>
                <a:lnTo>
                  <a:pt x="1948053" y="88036"/>
                </a:lnTo>
                <a:lnTo>
                  <a:pt x="1880374" y="88036"/>
                </a:lnTo>
                <a:lnTo>
                  <a:pt x="1880374" y="114477"/>
                </a:lnTo>
                <a:lnTo>
                  <a:pt x="1960054" y="114477"/>
                </a:lnTo>
                <a:lnTo>
                  <a:pt x="1960054" y="106502"/>
                </a:lnTo>
                <a:close/>
              </a:path>
              <a:path w="3529329" h="114935">
                <a:moveTo>
                  <a:pt x="1971573" y="50723"/>
                </a:moveTo>
                <a:lnTo>
                  <a:pt x="1865820" y="50723"/>
                </a:lnTo>
                <a:lnTo>
                  <a:pt x="1865820" y="58940"/>
                </a:lnTo>
                <a:lnTo>
                  <a:pt x="1971573" y="58940"/>
                </a:lnTo>
                <a:lnTo>
                  <a:pt x="1971573" y="50723"/>
                </a:lnTo>
                <a:close/>
              </a:path>
              <a:path w="3529329" h="114935">
                <a:moveTo>
                  <a:pt x="2111603" y="7581"/>
                </a:moveTo>
                <a:lnTo>
                  <a:pt x="2059228" y="7581"/>
                </a:lnTo>
                <a:lnTo>
                  <a:pt x="2059228" y="15811"/>
                </a:lnTo>
                <a:lnTo>
                  <a:pt x="2101862" y="15811"/>
                </a:lnTo>
                <a:lnTo>
                  <a:pt x="2101799" y="16611"/>
                </a:lnTo>
                <a:lnTo>
                  <a:pt x="2077859" y="48425"/>
                </a:lnTo>
                <a:lnTo>
                  <a:pt x="2054809" y="58940"/>
                </a:lnTo>
                <a:lnTo>
                  <a:pt x="2059228" y="66027"/>
                </a:lnTo>
                <a:lnTo>
                  <a:pt x="2101596" y="39293"/>
                </a:lnTo>
                <a:lnTo>
                  <a:pt x="2111603" y="16611"/>
                </a:lnTo>
                <a:lnTo>
                  <a:pt x="2111603" y="7581"/>
                </a:lnTo>
                <a:close/>
              </a:path>
              <a:path w="3529329" h="114935">
                <a:moveTo>
                  <a:pt x="2148040" y="0"/>
                </a:moveTo>
                <a:lnTo>
                  <a:pt x="2138553" y="0"/>
                </a:lnTo>
                <a:lnTo>
                  <a:pt x="2138553" y="30988"/>
                </a:lnTo>
                <a:lnTo>
                  <a:pt x="2114893" y="30988"/>
                </a:lnTo>
                <a:lnTo>
                  <a:pt x="2114893" y="39331"/>
                </a:lnTo>
                <a:lnTo>
                  <a:pt x="2138553" y="39331"/>
                </a:lnTo>
                <a:lnTo>
                  <a:pt x="2138553" y="64757"/>
                </a:lnTo>
                <a:lnTo>
                  <a:pt x="2148040" y="64757"/>
                </a:lnTo>
                <a:lnTo>
                  <a:pt x="2148040" y="0"/>
                </a:lnTo>
                <a:close/>
              </a:path>
              <a:path w="3529329" h="114935">
                <a:moveTo>
                  <a:pt x="2149297" y="106502"/>
                </a:moveTo>
                <a:lnTo>
                  <a:pt x="2082888" y="106502"/>
                </a:lnTo>
                <a:lnTo>
                  <a:pt x="2082888" y="80568"/>
                </a:lnTo>
                <a:lnTo>
                  <a:pt x="2148675" y="80568"/>
                </a:lnTo>
                <a:lnTo>
                  <a:pt x="2148675" y="72605"/>
                </a:lnTo>
                <a:lnTo>
                  <a:pt x="2073275" y="72605"/>
                </a:lnTo>
                <a:lnTo>
                  <a:pt x="2073275" y="114477"/>
                </a:lnTo>
                <a:lnTo>
                  <a:pt x="2149297" y="114477"/>
                </a:lnTo>
                <a:lnTo>
                  <a:pt x="2149297" y="106502"/>
                </a:lnTo>
                <a:close/>
              </a:path>
              <a:path w="3529329" h="114935">
                <a:moveTo>
                  <a:pt x="2262390" y="106248"/>
                </a:moveTo>
                <a:lnTo>
                  <a:pt x="2194839" y="106248"/>
                </a:lnTo>
                <a:lnTo>
                  <a:pt x="2194839" y="80441"/>
                </a:lnTo>
                <a:lnTo>
                  <a:pt x="2185225" y="80441"/>
                </a:lnTo>
                <a:lnTo>
                  <a:pt x="2185225" y="114477"/>
                </a:lnTo>
                <a:lnTo>
                  <a:pt x="2262390" y="114477"/>
                </a:lnTo>
                <a:lnTo>
                  <a:pt x="2262390" y="106248"/>
                </a:lnTo>
                <a:close/>
              </a:path>
              <a:path w="3529329" h="114935">
                <a:moveTo>
                  <a:pt x="2262517" y="36677"/>
                </a:moveTo>
                <a:lnTo>
                  <a:pt x="2196109" y="36677"/>
                </a:lnTo>
                <a:lnTo>
                  <a:pt x="2196109" y="2654"/>
                </a:lnTo>
                <a:lnTo>
                  <a:pt x="2186482" y="2654"/>
                </a:lnTo>
                <a:lnTo>
                  <a:pt x="2186482" y="44907"/>
                </a:lnTo>
                <a:lnTo>
                  <a:pt x="2262517" y="44907"/>
                </a:lnTo>
                <a:lnTo>
                  <a:pt x="2262517" y="36677"/>
                </a:lnTo>
                <a:close/>
              </a:path>
              <a:path w="3529329" h="114935">
                <a:moveTo>
                  <a:pt x="2276437" y="59321"/>
                </a:moveTo>
                <a:lnTo>
                  <a:pt x="2170671" y="59321"/>
                </a:lnTo>
                <a:lnTo>
                  <a:pt x="2170671" y="67538"/>
                </a:lnTo>
                <a:lnTo>
                  <a:pt x="2276437" y="67538"/>
                </a:lnTo>
                <a:lnTo>
                  <a:pt x="2276437" y="59321"/>
                </a:lnTo>
                <a:close/>
              </a:path>
              <a:path w="3529329" h="114935">
                <a:moveTo>
                  <a:pt x="2365197" y="2019"/>
                </a:moveTo>
                <a:lnTo>
                  <a:pt x="2355456" y="2019"/>
                </a:lnTo>
                <a:lnTo>
                  <a:pt x="2356599" y="33388"/>
                </a:lnTo>
                <a:lnTo>
                  <a:pt x="2363940" y="33388"/>
                </a:lnTo>
                <a:lnTo>
                  <a:pt x="2365197" y="2019"/>
                </a:lnTo>
                <a:close/>
              </a:path>
              <a:path w="3529329" h="114935">
                <a:moveTo>
                  <a:pt x="2471115" y="75387"/>
                </a:moveTo>
                <a:lnTo>
                  <a:pt x="2461488" y="75387"/>
                </a:lnTo>
                <a:lnTo>
                  <a:pt x="2461488" y="83604"/>
                </a:lnTo>
                <a:lnTo>
                  <a:pt x="2461488" y="106375"/>
                </a:lnTo>
                <a:lnTo>
                  <a:pt x="2403564" y="106375"/>
                </a:lnTo>
                <a:lnTo>
                  <a:pt x="2403564" y="83604"/>
                </a:lnTo>
                <a:lnTo>
                  <a:pt x="2461488" y="83604"/>
                </a:lnTo>
                <a:lnTo>
                  <a:pt x="2461488" y="75387"/>
                </a:lnTo>
                <a:lnTo>
                  <a:pt x="2393937" y="75387"/>
                </a:lnTo>
                <a:lnTo>
                  <a:pt x="2393937" y="114477"/>
                </a:lnTo>
                <a:lnTo>
                  <a:pt x="2471115" y="114477"/>
                </a:lnTo>
                <a:lnTo>
                  <a:pt x="2471115" y="106375"/>
                </a:lnTo>
                <a:lnTo>
                  <a:pt x="2471115" y="83604"/>
                </a:lnTo>
                <a:lnTo>
                  <a:pt x="2471115" y="75387"/>
                </a:lnTo>
                <a:close/>
              </a:path>
              <a:path w="3529329" h="114935">
                <a:moveTo>
                  <a:pt x="2476169" y="37566"/>
                </a:moveTo>
                <a:lnTo>
                  <a:pt x="2439771" y="18148"/>
                </a:lnTo>
                <a:lnTo>
                  <a:pt x="2437587" y="11252"/>
                </a:lnTo>
                <a:lnTo>
                  <a:pt x="2472118" y="11252"/>
                </a:lnTo>
                <a:lnTo>
                  <a:pt x="2472118" y="3289"/>
                </a:lnTo>
                <a:lnTo>
                  <a:pt x="2392680" y="3289"/>
                </a:lnTo>
                <a:lnTo>
                  <a:pt x="2392680" y="11252"/>
                </a:lnTo>
                <a:lnTo>
                  <a:pt x="2427084" y="11252"/>
                </a:lnTo>
                <a:lnTo>
                  <a:pt x="2426411" y="14884"/>
                </a:lnTo>
                <a:lnTo>
                  <a:pt x="2393404" y="36715"/>
                </a:lnTo>
                <a:lnTo>
                  <a:pt x="2388755" y="37566"/>
                </a:lnTo>
                <a:lnTo>
                  <a:pt x="2392045" y="45275"/>
                </a:lnTo>
                <a:lnTo>
                  <a:pt x="2428354" y="27800"/>
                </a:lnTo>
                <a:lnTo>
                  <a:pt x="2432266" y="22136"/>
                </a:lnTo>
                <a:lnTo>
                  <a:pt x="2433878" y="25082"/>
                </a:lnTo>
                <a:lnTo>
                  <a:pt x="2468461" y="44526"/>
                </a:lnTo>
                <a:lnTo>
                  <a:pt x="2472753" y="45275"/>
                </a:lnTo>
                <a:lnTo>
                  <a:pt x="2476169" y="37566"/>
                </a:lnTo>
                <a:close/>
              </a:path>
              <a:path w="3529329" h="114935">
                <a:moveTo>
                  <a:pt x="2485148" y="55524"/>
                </a:moveTo>
                <a:lnTo>
                  <a:pt x="2437206" y="55524"/>
                </a:lnTo>
                <a:lnTo>
                  <a:pt x="2437206" y="40347"/>
                </a:lnTo>
                <a:lnTo>
                  <a:pt x="2427592" y="40347"/>
                </a:lnTo>
                <a:lnTo>
                  <a:pt x="2427592" y="55524"/>
                </a:lnTo>
                <a:lnTo>
                  <a:pt x="2379395" y="55524"/>
                </a:lnTo>
                <a:lnTo>
                  <a:pt x="2379395" y="63754"/>
                </a:lnTo>
                <a:lnTo>
                  <a:pt x="2485148" y="63754"/>
                </a:lnTo>
                <a:lnTo>
                  <a:pt x="2485148" y="55524"/>
                </a:lnTo>
                <a:close/>
              </a:path>
              <a:path w="3529329" h="114935">
                <a:moveTo>
                  <a:pt x="2559405" y="10490"/>
                </a:moveTo>
                <a:lnTo>
                  <a:pt x="2549918" y="10490"/>
                </a:lnTo>
                <a:lnTo>
                  <a:pt x="2549918" y="41617"/>
                </a:lnTo>
                <a:lnTo>
                  <a:pt x="2549918" y="49834"/>
                </a:lnTo>
                <a:lnTo>
                  <a:pt x="2549918" y="78676"/>
                </a:lnTo>
                <a:lnTo>
                  <a:pt x="2514117" y="78676"/>
                </a:lnTo>
                <a:lnTo>
                  <a:pt x="2514117" y="49834"/>
                </a:lnTo>
                <a:lnTo>
                  <a:pt x="2549918" y="49834"/>
                </a:lnTo>
                <a:lnTo>
                  <a:pt x="2549918" y="41617"/>
                </a:lnTo>
                <a:lnTo>
                  <a:pt x="2514117" y="41617"/>
                </a:lnTo>
                <a:lnTo>
                  <a:pt x="2514117" y="10871"/>
                </a:lnTo>
                <a:lnTo>
                  <a:pt x="2504630" y="10871"/>
                </a:lnTo>
                <a:lnTo>
                  <a:pt x="2504630" y="86893"/>
                </a:lnTo>
                <a:lnTo>
                  <a:pt x="2559405" y="86893"/>
                </a:lnTo>
                <a:lnTo>
                  <a:pt x="2559405" y="78676"/>
                </a:lnTo>
                <a:lnTo>
                  <a:pt x="2559405" y="49834"/>
                </a:lnTo>
                <a:lnTo>
                  <a:pt x="2559405" y="41617"/>
                </a:lnTo>
                <a:lnTo>
                  <a:pt x="2559405" y="10490"/>
                </a:lnTo>
                <a:close/>
              </a:path>
              <a:path w="3529329" h="114935">
                <a:moveTo>
                  <a:pt x="2594572" y="0"/>
                </a:moveTo>
                <a:lnTo>
                  <a:pt x="2585085" y="0"/>
                </a:lnTo>
                <a:lnTo>
                  <a:pt x="2585085" y="114477"/>
                </a:lnTo>
                <a:lnTo>
                  <a:pt x="2594572" y="114477"/>
                </a:lnTo>
                <a:lnTo>
                  <a:pt x="2594572" y="0"/>
                </a:lnTo>
                <a:close/>
              </a:path>
              <a:path w="3529329" h="114935">
                <a:moveTo>
                  <a:pt x="2628315" y="2019"/>
                </a:moveTo>
                <a:lnTo>
                  <a:pt x="2618575" y="2019"/>
                </a:lnTo>
                <a:lnTo>
                  <a:pt x="2619718" y="33388"/>
                </a:lnTo>
                <a:lnTo>
                  <a:pt x="2627045" y="33388"/>
                </a:lnTo>
                <a:lnTo>
                  <a:pt x="2628315" y="2019"/>
                </a:lnTo>
                <a:close/>
              </a:path>
              <a:path w="3529329" h="114935">
                <a:moveTo>
                  <a:pt x="2733840" y="30480"/>
                </a:moveTo>
                <a:lnTo>
                  <a:pt x="2667304" y="30480"/>
                </a:lnTo>
                <a:lnTo>
                  <a:pt x="2667304" y="10236"/>
                </a:lnTo>
                <a:lnTo>
                  <a:pt x="2733090" y="10236"/>
                </a:lnTo>
                <a:lnTo>
                  <a:pt x="2733090" y="2019"/>
                </a:lnTo>
                <a:lnTo>
                  <a:pt x="2657691" y="2019"/>
                </a:lnTo>
                <a:lnTo>
                  <a:pt x="2657691" y="38569"/>
                </a:lnTo>
                <a:lnTo>
                  <a:pt x="2733840" y="38569"/>
                </a:lnTo>
                <a:lnTo>
                  <a:pt x="2733840" y="30480"/>
                </a:lnTo>
                <a:close/>
              </a:path>
              <a:path w="3529329" h="114935">
                <a:moveTo>
                  <a:pt x="2736761" y="106502"/>
                </a:moveTo>
                <a:lnTo>
                  <a:pt x="2666669" y="106502"/>
                </a:lnTo>
                <a:lnTo>
                  <a:pt x="2666669" y="95999"/>
                </a:lnTo>
                <a:lnTo>
                  <a:pt x="2734221" y="95999"/>
                </a:lnTo>
                <a:lnTo>
                  <a:pt x="2734221" y="70078"/>
                </a:lnTo>
                <a:lnTo>
                  <a:pt x="2657056" y="70078"/>
                </a:lnTo>
                <a:lnTo>
                  <a:pt x="2657056" y="78041"/>
                </a:lnTo>
                <a:lnTo>
                  <a:pt x="2724734" y="78041"/>
                </a:lnTo>
                <a:lnTo>
                  <a:pt x="2724734" y="88036"/>
                </a:lnTo>
                <a:lnTo>
                  <a:pt x="2657056" y="88036"/>
                </a:lnTo>
                <a:lnTo>
                  <a:pt x="2657056" y="114477"/>
                </a:lnTo>
                <a:lnTo>
                  <a:pt x="2736761" y="114477"/>
                </a:lnTo>
                <a:lnTo>
                  <a:pt x="2736761" y="106502"/>
                </a:lnTo>
                <a:close/>
              </a:path>
              <a:path w="3529329" h="114935">
                <a:moveTo>
                  <a:pt x="2748267" y="50088"/>
                </a:moveTo>
                <a:lnTo>
                  <a:pt x="2642514" y="50088"/>
                </a:lnTo>
                <a:lnTo>
                  <a:pt x="2642514" y="58305"/>
                </a:lnTo>
                <a:lnTo>
                  <a:pt x="2748267" y="58305"/>
                </a:lnTo>
                <a:lnTo>
                  <a:pt x="2748267" y="50088"/>
                </a:lnTo>
                <a:close/>
              </a:path>
              <a:path w="3529329" h="114935">
                <a:moveTo>
                  <a:pt x="2825178" y="43218"/>
                </a:moveTo>
                <a:lnTo>
                  <a:pt x="2815691" y="16776"/>
                </a:lnTo>
                <a:lnTo>
                  <a:pt x="2815691" y="39001"/>
                </a:lnTo>
                <a:lnTo>
                  <a:pt x="2815691" y="59410"/>
                </a:lnTo>
                <a:lnTo>
                  <a:pt x="2814028" y="67233"/>
                </a:lnTo>
                <a:lnTo>
                  <a:pt x="2807360" y="78105"/>
                </a:lnTo>
                <a:lnTo>
                  <a:pt x="2802407" y="80822"/>
                </a:lnTo>
                <a:lnTo>
                  <a:pt x="2789250" y="80822"/>
                </a:lnTo>
                <a:lnTo>
                  <a:pt x="2784297" y="78105"/>
                </a:lnTo>
                <a:lnTo>
                  <a:pt x="2777629" y="67233"/>
                </a:lnTo>
                <a:lnTo>
                  <a:pt x="2775966" y="59410"/>
                </a:lnTo>
                <a:lnTo>
                  <a:pt x="2775966" y="39001"/>
                </a:lnTo>
                <a:lnTo>
                  <a:pt x="2777629" y="31178"/>
                </a:lnTo>
                <a:lnTo>
                  <a:pt x="2784297" y="20294"/>
                </a:lnTo>
                <a:lnTo>
                  <a:pt x="2789250" y="17576"/>
                </a:lnTo>
                <a:lnTo>
                  <a:pt x="2802407" y="17576"/>
                </a:lnTo>
                <a:lnTo>
                  <a:pt x="2807360" y="20294"/>
                </a:lnTo>
                <a:lnTo>
                  <a:pt x="2814028" y="31178"/>
                </a:lnTo>
                <a:lnTo>
                  <a:pt x="2815691" y="39001"/>
                </a:lnTo>
                <a:lnTo>
                  <a:pt x="2815691" y="16776"/>
                </a:lnTo>
                <a:lnTo>
                  <a:pt x="2812580" y="13970"/>
                </a:lnTo>
                <a:lnTo>
                  <a:pt x="2805252" y="10172"/>
                </a:lnTo>
                <a:lnTo>
                  <a:pt x="2800883" y="9232"/>
                </a:lnTo>
                <a:lnTo>
                  <a:pt x="2790761" y="9232"/>
                </a:lnTo>
                <a:lnTo>
                  <a:pt x="2766479" y="43218"/>
                </a:lnTo>
                <a:lnTo>
                  <a:pt x="2766479" y="55194"/>
                </a:lnTo>
                <a:lnTo>
                  <a:pt x="2786380" y="88226"/>
                </a:lnTo>
                <a:lnTo>
                  <a:pt x="2790761" y="89179"/>
                </a:lnTo>
                <a:lnTo>
                  <a:pt x="2800883" y="89179"/>
                </a:lnTo>
                <a:lnTo>
                  <a:pt x="2805252" y="88226"/>
                </a:lnTo>
                <a:lnTo>
                  <a:pt x="2812580" y="84429"/>
                </a:lnTo>
                <a:lnTo>
                  <a:pt x="2815628" y="81737"/>
                </a:lnTo>
                <a:lnTo>
                  <a:pt x="2816250" y="80822"/>
                </a:lnTo>
                <a:lnTo>
                  <a:pt x="2820428" y="74726"/>
                </a:lnTo>
                <a:lnTo>
                  <a:pt x="2822219" y="70510"/>
                </a:lnTo>
                <a:lnTo>
                  <a:pt x="2824581" y="60655"/>
                </a:lnTo>
                <a:lnTo>
                  <a:pt x="2825178" y="55194"/>
                </a:lnTo>
                <a:lnTo>
                  <a:pt x="2825178" y="43218"/>
                </a:lnTo>
                <a:close/>
              </a:path>
              <a:path w="3529329" h="114935">
                <a:moveTo>
                  <a:pt x="2857690" y="0"/>
                </a:moveTo>
                <a:lnTo>
                  <a:pt x="2848203" y="0"/>
                </a:lnTo>
                <a:lnTo>
                  <a:pt x="2848203" y="114477"/>
                </a:lnTo>
                <a:lnTo>
                  <a:pt x="2857690" y="114477"/>
                </a:lnTo>
                <a:lnTo>
                  <a:pt x="2857690" y="0"/>
                </a:lnTo>
                <a:close/>
              </a:path>
              <a:path w="3529329" h="114935">
                <a:moveTo>
                  <a:pt x="2947238" y="59702"/>
                </a:moveTo>
                <a:lnTo>
                  <a:pt x="2946844" y="58051"/>
                </a:lnTo>
                <a:lnTo>
                  <a:pt x="2946730" y="57569"/>
                </a:lnTo>
                <a:lnTo>
                  <a:pt x="2945473" y="52235"/>
                </a:lnTo>
                <a:lnTo>
                  <a:pt x="2937383" y="54178"/>
                </a:lnTo>
                <a:lnTo>
                  <a:pt x="2929153" y="55626"/>
                </a:lnTo>
                <a:lnTo>
                  <a:pt x="2912453" y="57569"/>
                </a:lnTo>
                <a:lnTo>
                  <a:pt x="2904198" y="58051"/>
                </a:lnTo>
                <a:lnTo>
                  <a:pt x="2893733" y="58051"/>
                </a:lnTo>
                <a:lnTo>
                  <a:pt x="2893733" y="39331"/>
                </a:lnTo>
                <a:lnTo>
                  <a:pt x="2936494" y="39331"/>
                </a:lnTo>
                <a:lnTo>
                  <a:pt x="2936494" y="6946"/>
                </a:lnTo>
                <a:lnTo>
                  <a:pt x="2883865" y="6946"/>
                </a:lnTo>
                <a:lnTo>
                  <a:pt x="2883865" y="14922"/>
                </a:lnTo>
                <a:lnTo>
                  <a:pt x="2927007" y="14922"/>
                </a:lnTo>
                <a:lnTo>
                  <a:pt x="2927007" y="31369"/>
                </a:lnTo>
                <a:lnTo>
                  <a:pt x="2884119" y="31369"/>
                </a:lnTo>
                <a:lnTo>
                  <a:pt x="2884119" y="65938"/>
                </a:lnTo>
                <a:lnTo>
                  <a:pt x="2898241" y="65938"/>
                </a:lnTo>
                <a:lnTo>
                  <a:pt x="2905214" y="65684"/>
                </a:lnTo>
                <a:lnTo>
                  <a:pt x="2940316" y="61341"/>
                </a:lnTo>
                <a:lnTo>
                  <a:pt x="2947238" y="59702"/>
                </a:lnTo>
                <a:close/>
              </a:path>
              <a:path w="3529329" h="114935">
                <a:moveTo>
                  <a:pt x="2972790" y="104990"/>
                </a:moveTo>
                <a:lnTo>
                  <a:pt x="2906382" y="104990"/>
                </a:lnTo>
                <a:lnTo>
                  <a:pt x="2906382" y="77660"/>
                </a:lnTo>
                <a:lnTo>
                  <a:pt x="2896781" y="77660"/>
                </a:lnTo>
                <a:lnTo>
                  <a:pt x="2896781" y="113207"/>
                </a:lnTo>
                <a:lnTo>
                  <a:pt x="2972790" y="113207"/>
                </a:lnTo>
                <a:lnTo>
                  <a:pt x="2972790" y="104990"/>
                </a:lnTo>
                <a:close/>
              </a:path>
              <a:path w="3529329" h="114935">
                <a:moveTo>
                  <a:pt x="2989491" y="37058"/>
                </a:moveTo>
                <a:lnTo>
                  <a:pt x="2970263" y="37058"/>
                </a:lnTo>
                <a:lnTo>
                  <a:pt x="2970263" y="0"/>
                </a:lnTo>
                <a:lnTo>
                  <a:pt x="2960776" y="0"/>
                </a:lnTo>
                <a:lnTo>
                  <a:pt x="2960776" y="85763"/>
                </a:lnTo>
                <a:lnTo>
                  <a:pt x="2970263" y="85763"/>
                </a:lnTo>
                <a:lnTo>
                  <a:pt x="2970263" y="45275"/>
                </a:lnTo>
                <a:lnTo>
                  <a:pt x="2989491" y="45275"/>
                </a:lnTo>
                <a:lnTo>
                  <a:pt x="2989491" y="37058"/>
                </a:lnTo>
                <a:close/>
              </a:path>
              <a:path w="3529329" h="114935">
                <a:moveTo>
                  <a:pt x="3133826" y="56794"/>
                </a:moveTo>
                <a:lnTo>
                  <a:pt x="3106318" y="27343"/>
                </a:lnTo>
                <a:lnTo>
                  <a:pt x="3106293" y="27190"/>
                </a:lnTo>
                <a:lnTo>
                  <a:pt x="3105493" y="22809"/>
                </a:lnTo>
                <a:lnTo>
                  <a:pt x="3105493" y="6324"/>
                </a:lnTo>
                <a:lnTo>
                  <a:pt x="3095752" y="6324"/>
                </a:lnTo>
                <a:lnTo>
                  <a:pt x="3095752" y="22809"/>
                </a:lnTo>
                <a:lnTo>
                  <a:pt x="3094990" y="27190"/>
                </a:lnTo>
                <a:lnTo>
                  <a:pt x="3070364" y="57340"/>
                </a:lnTo>
                <a:lnTo>
                  <a:pt x="3066148" y="59448"/>
                </a:lnTo>
                <a:lnTo>
                  <a:pt x="3071342" y="66281"/>
                </a:lnTo>
                <a:lnTo>
                  <a:pt x="3093618" y="48501"/>
                </a:lnTo>
                <a:lnTo>
                  <a:pt x="3097733" y="42418"/>
                </a:lnTo>
                <a:lnTo>
                  <a:pt x="3099511" y="39065"/>
                </a:lnTo>
                <a:lnTo>
                  <a:pt x="3100921" y="35560"/>
                </a:lnTo>
                <a:lnTo>
                  <a:pt x="3102533" y="39509"/>
                </a:lnTo>
                <a:lnTo>
                  <a:pt x="3128772" y="63881"/>
                </a:lnTo>
                <a:lnTo>
                  <a:pt x="3133826" y="56794"/>
                </a:lnTo>
                <a:close/>
              </a:path>
              <a:path w="3529329" h="114935">
                <a:moveTo>
                  <a:pt x="3161271" y="0"/>
                </a:moveTo>
                <a:lnTo>
                  <a:pt x="3151784" y="0"/>
                </a:lnTo>
                <a:lnTo>
                  <a:pt x="3151784" y="84493"/>
                </a:lnTo>
                <a:lnTo>
                  <a:pt x="3161271" y="84493"/>
                </a:lnTo>
                <a:lnTo>
                  <a:pt x="3161271" y="0"/>
                </a:lnTo>
                <a:close/>
              </a:path>
              <a:path w="3529329" h="114935">
                <a:moveTo>
                  <a:pt x="3163811" y="104990"/>
                </a:moveTo>
                <a:lnTo>
                  <a:pt x="3096133" y="104990"/>
                </a:lnTo>
                <a:lnTo>
                  <a:pt x="3096133" y="75133"/>
                </a:lnTo>
                <a:lnTo>
                  <a:pt x="3086519" y="75133"/>
                </a:lnTo>
                <a:lnTo>
                  <a:pt x="3086519" y="113207"/>
                </a:lnTo>
                <a:lnTo>
                  <a:pt x="3163811" y="113207"/>
                </a:lnTo>
                <a:lnTo>
                  <a:pt x="3163811" y="104990"/>
                </a:lnTo>
                <a:close/>
              </a:path>
              <a:path w="3529329" h="114935">
                <a:moveTo>
                  <a:pt x="3281959" y="58305"/>
                </a:moveTo>
                <a:lnTo>
                  <a:pt x="3248622" y="38912"/>
                </a:lnTo>
                <a:lnTo>
                  <a:pt x="3243249" y="25082"/>
                </a:lnTo>
                <a:lnTo>
                  <a:pt x="3243249" y="16814"/>
                </a:lnTo>
                <a:lnTo>
                  <a:pt x="3277908" y="16814"/>
                </a:lnTo>
                <a:lnTo>
                  <a:pt x="3277908" y="8851"/>
                </a:lnTo>
                <a:lnTo>
                  <a:pt x="3198457" y="8851"/>
                </a:lnTo>
                <a:lnTo>
                  <a:pt x="3198457" y="16814"/>
                </a:lnTo>
                <a:lnTo>
                  <a:pt x="3233382" y="16814"/>
                </a:lnTo>
                <a:lnTo>
                  <a:pt x="3233382" y="25082"/>
                </a:lnTo>
                <a:lnTo>
                  <a:pt x="3204476" y="55651"/>
                </a:lnTo>
                <a:lnTo>
                  <a:pt x="3194672" y="58305"/>
                </a:lnTo>
                <a:lnTo>
                  <a:pt x="3194748" y="58496"/>
                </a:lnTo>
                <a:lnTo>
                  <a:pt x="3197707" y="66027"/>
                </a:lnTo>
                <a:lnTo>
                  <a:pt x="3202000" y="65100"/>
                </a:lnTo>
                <a:lnTo>
                  <a:pt x="3206242" y="63817"/>
                </a:lnTo>
                <a:lnTo>
                  <a:pt x="3236785" y="40894"/>
                </a:lnTo>
                <a:lnTo>
                  <a:pt x="3238309" y="36931"/>
                </a:lnTo>
                <a:lnTo>
                  <a:pt x="3239833" y="40894"/>
                </a:lnTo>
                <a:lnTo>
                  <a:pt x="3274491" y="65100"/>
                </a:lnTo>
                <a:lnTo>
                  <a:pt x="3278797" y="66027"/>
                </a:lnTo>
                <a:lnTo>
                  <a:pt x="3281959" y="58305"/>
                </a:lnTo>
                <a:close/>
              </a:path>
              <a:path w="3529329" h="114935">
                <a:moveTo>
                  <a:pt x="3290938" y="91071"/>
                </a:moveTo>
                <a:lnTo>
                  <a:pt x="3243122" y="91071"/>
                </a:lnTo>
                <a:lnTo>
                  <a:pt x="3243122" y="66789"/>
                </a:lnTo>
                <a:lnTo>
                  <a:pt x="3233509" y="66789"/>
                </a:lnTo>
                <a:lnTo>
                  <a:pt x="3233509" y="91071"/>
                </a:lnTo>
                <a:lnTo>
                  <a:pt x="3185185" y="91071"/>
                </a:lnTo>
                <a:lnTo>
                  <a:pt x="3185185" y="99288"/>
                </a:lnTo>
                <a:lnTo>
                  <a:pt x="3290938" y="99288"/>
                </a:lnTo>
                <a:lnTo>
                  <a:pt x="3290938" y="91071"/>
                </a:lnTo>
                <a:close/>
              </a:path>
              <a:path w="3529329" h="114935">
                <a:moveTo>
                  <a:pt x="3366579" y="43218"/>
                </a:moveTo>
                <a:lnTo>
                  <a:pt x="3357092" y="16776"/>
                </a:lnTo>
                <a:lnTo>
                  <a:pt x="3357092" y="39001"/>
                </a:lnTo>
                <a:lnTo>
                  <a:pt x="3357092" y="59410"/>
                </a:lnTo>
                <a:lnTo>
                  <a:pt x="3355429" y="67233"/>
                </a:lnTo>
                <a:lnTo>
                  <a:pt x="3348761" y="78105"/>
                </a:lnTo>
                <a:lnTo>
                  <a:pt x="3343808" y="80822"/>
                </a:lnTo>
                <a:lnTo>
                  <a:pt x="3330664" y="80822"/>
                </a:lnTo>
                <a:lnTo>
                  <a:pt x="3325698" y="78105"/>
                </a:lnTo>
                <a:lnTo>
                  <a:pt x="3319043" y="67233"/>
                </a:lnTo>
                <a:lnTo>
                  <a:pt x="3317367" y="59410"/>
                </a:lnTo>
                <a:lnTo>
                  <a:pt x="3317367" y="39001"/>
                </a:lnTo>
                <a:lnTo>
                  <a:pt x="3319043" y="31178"/>
                </a:lnTo>
                <a:lnTo>
                  <a:pt x="3325698" y="20294"/>
                </a:lnTo>
                <a:lnTo>
                  <a:pt x="3330664" y="17576"/>
                </a:lnTo>
                <a:lnTo>
                  <a:pt x="3343808" y="17576"/>
                </a:lnTo>
                <a:lnTo>
                  <a:pt x="3348761" y="20294"/>
                </a:lnTo>
                <a:lnTo>
                  <a:pt x="3355429" y="31178"/>
                </a:lnTo>
                <a:lnTo>
                  <a:pt x="3357092" y="39001"/>
                </a:lnTo>
                <a:lnTo>
                  <a:pt x="3357092" y="16776"/>
                </a:lnTo>
                <a:lnTo>
                  <a:pt x="3353993" y="13970"/>
                </a:lnTo>
                <a:lnTo>
                  <a:pt x="3346666" y="10172"/>
                </a:lnTo>
                <a:lnTo>
                  <a:pt x="3342284" y="9232"/>
                </a:lnTo>
                <a:lnTo>
                  <a:pt x="3332175" y="9232"/>
                </a:lnTo>
                <a:lnTo>
                  <a:pt x="3307880" y="43218"/>
                </a:lnTo>
                <a:lnTo>
                  <a:pt x="3307880" y="55194"/>
                </a:lnTo>
                <a:lnTo>
                  <a:pt x="3327793" y="88226"/>
                </a:lnTo>
                <a:lnTo>
                  <a:pt x="3332175" y="89179"/>
                </a:lnTo>
                <a:lnTo>
                  <a:pt x="3342284" y="89179"/>
                </a:lnTo>
                <a:lnTo>
                  <a:pt x="3346666" y="88226"/>
                </a:lnTo>
                <a:lnTo>
                  <a:pt x="3353993" y="84429"/>
                </a:lnTo>
                <a:lnTo>
                  <a:pt x="3357029" y="81737"/>
                </a:lnTo>
                <a:lnTo>
                  <a:pt x="3357651" y="80822"/>
                </a:lnTo>
                <a:lnTo>
                  <a:pt x="3361829" y="74726"/>
                </a:lnTo>
                <a:lnTo>
                  <a:pt x="3363620" y="70510"/>
                </a:lnTo>
                <a:lnTo>
                  <a:pt x="3365982" y="60655"/>
                </a:lnTo>
                <a:lnTo>
                  <a:pt x="3366579" y="55194"/>
                </a:lnTo>
                <a:lnTo>
                  <a:pt x="3366579" y="43218"/>
                </a:lnTo>
                <a:close/>
              </a:path>
              <a:path w="3529329" h="114935">
                <a:moveTo>
                  <a:pt x="3400348" y="0"/>
                </a:moveTo>
                <a:lnTo>
                  <a:pt x="3390862" y="0"/>
                </a:lnTo>
                <a:lnTo>
                  <a:pt x="3390862" y="44399"/>
                </a:lnTo>
                <a:lnTo>
                  <a:pt x="3372269" y="44399"/>
                </a:lnTo>
                <a:lnTo>
                  <a:pt x="3372269" y="52743"/>
                </a:lnTo>
                <a:lnTo>
                  <a:pt x="3390862" y="52743"/>
                </a:lnTo>
                <a:lnTo>
                  <a:pt x="3390862" y="114477"/>
                </a:lnTo>
                <a:lnTo>
                  <a:pt x="3400348" y="114477"/>
                </a:lnTo>
                <a:lnTo>
                  <a:pt x="3400348" y="0"/>
                </a:lnTo>
                <a:close/>
              </a:path>
              <a:path w="3529329" h="114935">
                <a:moveTo>
                  <a:pt x="3528745" y="91071"/>
                </a:moveTo>
                <a:lnTo>
                  <a:pt x="3480930" y="91071"/>
                </a:lnTo>
                <a:lnTo>
                  <a:pt x="3480930" y="70954"/>
                </a:lnTo>
                <a:lnTo>
                  <a:pt x="3516604" y="70954"/>
                </a:lnTo>
                <a:lnTo>
                  <a:pt x="3516604" y="62992"/>
                </a:lnTo>
                <a:lnTo>
                  <a:pt x="3447783" y="62992"/>
                </a:lnTo>
                <a:lnTo>
                  <a:pt x="3447783" y="43637"/>
                </a:lnTo>
                <a:lnTo>
                  <a:pt x="3514077" y="43637"/>
                </a:lnTo>
                <a:lnTo>
                  <a:pt x="3514077" y="8851"/>
                </a:lnTo>
                <a:lnTo>
                  <a:pt x="3438182" y="8851"/>
                </a:lnTo>
                <a:lnTo>
                  <a:pt x="3438182" y="16814"/>
                </a:lnTo>
                <a:lnTo>
                  <a:pt x="3504590" y="16814"/>
                </a:lnTo>
                <a:lnTo>
                  <a:pt x="3504590" y="35661"/>
                </a:lnTo>
                <a:lnTo>
                  <a:pt x="3438182" y="35661"/>
                </a:lnTo>
                <a:lnTo>
                  <a:pt x="3438182" y="70954"/>
                </a:lnTo>
                <a:lnTo>
                  <a:pt x="3471329" y="70954"/>
                </a:lnTo>
                <a:lnTo>
                  <a:pt x="3471329" y="91071"/>
                </a:lnTo>
                <a:lnTo>
                  <a:pt x="3422993" y="91071"/>
                </a:lnTo>
                <a:lnTo>
                  <a:pt x="3422993" y="99288"/>
                </a:lnTo>
                <a:lnTo>
                  <a:pt x="3528745" y="99288"/>
                </a:lnTo>
                <a:lnTo>
                  <a:pt x="3528745" y="91071"/>
                </a:lnTo>
                <a:close/>
              </a:path>
            </a:pathLst>
          </a:custGeom>
          <a:solidFill>
            <a:srgbClr val="AAA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0372" y="3067812"/>
            <a:ext cx="335915" cy="115570"/>
          </a:xfrm>
          <a:custGeom>
            <a:avLst/>
            <a:gdLst/>
            <a:ahLst/>
            <a:cxnLst/>
            <a:rect l="l" t="t" r="r" b="b"/>
            <a:pathLst>
              <a:path w="335914" h="115569">
                <a:moveTo>
                  <a:pt x="92721" y="13661"/>
                </a:moveTo>
                <a:lnTo>
                  <a:pt x="13282" y="13661"/>
                </a:lnTo>
                <a:lnTo>
                  <a:pt x="13282" y="5692"/>
                </a:lnTo>
                <a:lnTo>
                  <a:pt x="92721" y="5692"/>
                </a:lnTo>
                <a:lnTo>
                  <a:pt x="92721" y="13661"/>
                </a:lnTo>
                <a:close/>
              </a:path>
              <a:path w="335914" h="115569">
                <a:moveTo>
                  <a:pt x="12649" y="54646"/>
                </a:moveTo>
                <a:lnTo>
                  <a:pt x="9360" y="46803"/>
                </a:lnTo>
                <a:lnTo>
                  <a:pt x="14251" y="45707"/>
                </a:lnTo>
                <a:lnTo>
                  <a:pt x="19025" y="44189"/>
                </a:lnTo>
                <a:lnTo>
                  <a:pt x="47689" y="18131"/>
                </a:lnTo>
                <a:lnTo>
                  <a:pt x="47942" y="13661"/>
                </a:lnTo>
                <a:lnTo>
                  <a:pt x="57935" y="13661"/>
                </a:lnTo>
                <a:lnTo>
                  <a:pt x="58272" y="18131"/>
                </a:lnTo>
                <a:lnTo>
                  <a:pt x="59579" y="22158"/>
                </a:lnTo>
                <a:lnTo>
                  <a:pt x="62861" y="27323"/>
                </a:lnTo>
                <a:lnTo>
                  <a:pt x="53002" y="27323"/>
                </a:lnTo>
                <a:lnTo>
                  <a:pt x="21146" y="52369"/>
                </a:lnTo>
                <a:lnTo>
                  <a:pt x="16950" y="53634"/>
                </a:lnTo>
                <a:lnTo>
                  <a:pt x="12649" y="54646"/>
                </a:lnTo>
                <a:close/>
              </a:path>
              <a:path w="335914" h="115569">
                <a:moveTo>
                  <a:pt x="93354" y="54646"/>
                </a:moveTo>
                <a:lnTo>
                  <a:pt x="57345" y="34364"/>
                </a:lnTo>
                <a:lnTo>
                  <a:pt x="53002" y="27323"/>
                </a:lnTo>
                <a:lnTo>
                  <a:pt x="62861" y="27323"/>
                </a:lnTo>
                <a:lnTo>
                  <a:pt x="64133" y="29326"/>
                </a:lnTo>
                <a:lnTo>
                  <a:pt x="67043" y="32488"/>
                </a:lnTo>
                <a:lnTo>
                  <a:pt x="96769" y="46803"/>
                </a:lnTo>
                <a:lnTo>
                  <a:pt x="93354" y="54646"/>
                </a:lnTo>
                <a:close/>
              </a:path>
              <a:path w="335914" h="115569">
                <a:moveTo>
                  <a:pt x="105751" y="75771"/>
                </a:moveTo>
                <a:lnTo>
                  <a:pt x="0" y="75771"/>
                </a:lnTo>
                <a:lnTo>
                  <a:pt x="0" y="67549"/>
                </a:lnTo>
                <a:lnTo>
                  <a:pt x="105751" y="67549"/>
                </a:lnTo>
                <a:lnTo>
                  <a:pt x="105751" y="75771"/>
                </a:lnTo>
                <a:close/>
              </a:path>
              <a:path w="335914" h="115569">
                <a:moveTo>
                  <a:pt x="57556" y="115112"/>
                </a:moveTo>
                <a:lnTo>
                  <a:pt x="47942" y="115112"/>
                </a:lnTo>
                <a:lnTo>
                  <a:pt x="47942" y="75771"/>
                </a:lnTo>
                <a:lnTo>
                  <a:pt x="57556" y="75771"/>
                </a:lnTo>
                <a:lnTo>
                  <a:pt x="57556" y="115112"/>
                </a:lnTo>
                <a:close/>
              </a:path>
              <a:path w="335914" h="115569">
                <a:moveTo>
                  <a:pt x="180005" y="26437"/>
                </a:moveTo>
                <a:lnTo>
                  <a:pt x="170517" y="26437"/>
                </a:lnTo>
                <a:lnTo>
                  <a:pt x="170517" y="6324"/>
                </a:lnTo>
                <a:lnTo>
                  <a:pt x="180005" y="6324"/>
                </a:lnTo>
                <a:lnTo>
                  <a:pt x="180005" y="26437"/>
                </a:lnTo>
                <a:close/>
              </a:path>
              <a:path w="335914" h="115569">
                <a:moveTo>
                  <a:pt x="180005" y="60971"/>
                </a:moveTo>
                <a:lnTo>
                  <a:pt x="125231" y="60971"/>
                </a:lnTo>
                <a:lnTo>
                  <a:pt x="125231" y="6704"/>
                </a:lnTo>
                <a:lnTo>
                  <a:pt x="134719" y="6704"/>
                </a:lnTo>
                <a:lnTo>
                  <a:pt x="134719" y="26437"/>
                </a:lnTo>
                <a:lnTo>
                  <a:pt x="180005" y="26437"/>
                </a:lnTo>
                <a:lnTo>
                  <a:pt x="180005" y="34660"/>
                </a:lnTo>
                <a:lnTo>
                  <a:pt x="134719" y="34660"/>
                </a:lnTo>
                <a:lnTo>
                  <a:pt x="134719" y="53002"/>
                </a:lnTo>
                <a:lnTo>
                  <a:pt x="180005" y="53002"/>
                </a:lnTo>
                <a:lnTo>
                  <a:pt x="180005" y="60971"/>
                </a:lnTo>
                <a:close/>
              </a:path>
              <a:path w="335914" h="115569">
                <a:moveTo>
                  <a:pt x="180005" y="53002"/>
                </a:moveTo>
                <a:lnTo>
                  <a:pt x="170517" y="53002"/>
                </a:lnTo>
                <a:lnTo>
                  <a:pt x="170517" y="34660"/>
                </a:lnTo>
                <a:lnTo>
                  <a:pt x="180005" y="34660"/>
                </a:lnTo>
                <a:lnTo>
                  <a:pt x="180005" y="53002"/>
                </a:lnTo>
                <a:close/>
              </a:path>
              <a:path w="335914" h="115569">
                <a:moveTo>
                  <a:pt x="216436" y="84499"/>
                </a:moveTo>
                <a:lnTo>
                  <a:pt x="206948" y="84499"/>
                </a:lnTo>
                <a:lnTo>
                  <a:pt x="206948" y="50725"/>
                </a:lnTo>
                <a:lnTo>
                  <a:pt x="187088" y="50725"/>
                </a:lnTo>
                <a:lnTo>
                  <a:pt x="187088" y="42376"/>
                </a:lnTo>
                <a:lnTo>
                  <a:pt x="206948" y="42376"/>
                </a:lnTo>
                <a:lnTo>
                  <a:pt x="206948" y="26817"/>
                </a:lnTo>
                <a:lnTo>
                  <a:pt x="187088" y="26817"/>
                </a:lnTo>
                <a:lnTo>
                  <a:pt x="187088" y="18468"/>
                </a:lnTo>
                <a:lnTo>
                  <a:pt x="206948" y="18468"/>
                </a:lnTo>
                <a:lnTo>
                  <a:pt x="206948" y="0"/>
                </a:lnTo>
                <a:lnTo>
                  <a:pt x="216436" y="0"/>
                </a:lnTo>
                <a:lnTo>
                  <a:pt x="216436" y="84499"/>
                </a:lnTo>
                <a:close/>
              </a:path>
              <a:path w="335914" h="115569">
                <a:moveTo>
                  <a:pt x="218966" y="113214"/>
                </a:moveTo>
                <a:lnTo>
                  <a:pt x="141676" y="113214"/>
                </a:lnTo>
                <a:lnTo>
                  <a:pt x="141676" y="75139"/>
                </a:lnTo>
                <a:lnTo>
                  <a:pt x="151290" y="75139"/>
                </a:lnTo>
                <a:lnTo>
                  <a:pt x="151290" y="104992"/>
                </a:lnTo>
                <a:lnTo>
                  <a:pt x="218966" y="104992"/>
                </a:lnTo>
                <a:lnTo>
                  <a:pt x="218966" y="113214"/>
                </a:lnTo>
                <a:close/>
              </a:path>
              <a:path w="335914" h="115569">
                <a:moveTo>
                  <a:pt x="335342" y="114479"/>
                </a:moveTo>
                <a:lnTo>
                  <a:pt x="325855" y="114479"/>
                </a:lnTo>
                <a:lnTo>
                  <a:pt x="325855" y="0"/>
                </a:lnTo>
                <a:lnTo>
                  <a:pt x="335342" y="0"/>
                </a:lnTo>
                <a:lnTo>
                  <a:pt x="335342" y="114479"/>
                </a:lnTo>
                <a:close/>
              </a:path>
              <a:path w="335914" h="115569">
                <a:moveTo>
                  <a:pt x="246668" y="92637"/>
                </a:moveTo>
                <a:lnTo>
                  <a:pt x="240583" y="92637"/>
                </a:lnTo>
                <a:lnTo>
                  <a:pt x="239318" y="84541"/>
                </a:lnTo>
                <a:lnTo>
                  <a:pt x="245403" y="84541"/>
                </a:lnTo>
                <a:lnTo>
                  <a:pt x="251770" y="84373"/>
                </a:lnTo>
                <a:lnTo>
                  <a:pt x="291954" y="82180"/>
                </a:lnTo>
                <a:lnTo>
                  <a:pt x="317507" y="79566"/>
                </a:lnTo>
                <a:lnTo>
                  <a:pt x="318898" y="87409"/>
                </a:lnTo>
                <a:lnTo>
                  <a:pt x="273043" y="91604"/>
                </a:lnTo>
                <a:lnTo>
                  <a:pt x="253036" y="92469"/>
                </a:lnTo>
                <a:lnTo>
                  <a:pt x="246668" y="92637"/>
                </a:lnTo>
                <a:close/>
              </a:path>
              <a:path w="335914" h="115569">
                <a:moveTo>
                  <a:pt x="280570" y="63880"/>
                </a:moveTo>
                <a:lnTo>
                  <a:pt x="272473" y="63880"/>
                </a:lnTo>
                <a:lnTo>
                  <a:pt x="268700" y="63206"/>
                </a:lnTo>
                <a:lnTo>
                  <a:pt x="247427" y="39593"/>
                </a:lnTo>
                <a:lnTo>
                  <a:pt x="247427" y="30991"/>
                </a:lnTo>
                <a:lnTo>
                  <a:pt x="272473" y="6704"/>
                </a:lnTo>
                <a:lnTo>
                  <a:pt x="280570" y="6704"/>
                </a:lnTo>
                <a:lnTo>
                  <a:pt x="284364" y="7379"/>
                </a:lnTo>
                <a:lnTo>
                  <a:pt x="291448" y="10077"/>
                </a:lnTo>
                <a:lnTo>
                  <a:pt x="294548" y="11996"/>
                </a:lnTo>
                <a:lnTo>
                  <a:pt x="297947" y="15179"/>
                </a:lnTo>
                <a:lnTo>
                  <a:pt x="273654" y="15179"/>
                </a:lnTo>
                <a:lnTo>
                  <a:pt x="271019" y="15664"/>
                </a:lnTo>
                <a:lnTo>
                  <a:pt x="256788" y="32214"/>
                </a:lnTo>
                <a:lnTo>
                  <a:pt x="256788" y="38202"/>
                </a:lnTo>
                <a:lnTo>
                  <a:pt x="273654" y="55405"/>
                </a:lnTo>
                <a:lnTo>
                  <a:pt x="297947" y="55405"/>
                </a:lnTo>
                <a:lnTo>
                  <a:pt x="294570" y="58567"/>
                </a:lnTo>
                <a:lnTo>
                  <a:pt x="291448" y="60507"/>
                </a:lnTo>
                <a:lnTo>
                  <a:pt x="284364" y="63206"/>
                </a:lnTo>
                <a:lnTo>
                  <a:pt x="280570" y="63880"/>
                </a:lnTo>
                <a:close/>
              </a:path>
              <a:path w="335914" h="115569">
                <a:moveTo>
                  <a:pt x="297947" y="55405"/>
                </a:moveTo>
                <a:lnTo>
                  <a:pt x="279557" y="55405"/>
                </a:lnTo>
                <a:lnTo>
                  <a:pt x="282298" y="54920"/>
                </a:lnTo>
                <a:lnTo>
                  <a:pt x="287189" y="52981"/>
                </a:lnTo>
                <a:lnTo>
                  <a:pt x="296381" y="38202"/>
                </a:lnTo>
                <a:lnTo>
                  <a:pt x="296374" y="32214"/>
                </a:lnTo>
                <a:lnTo>
                  <a:pt x="279557" y="15179"/>
                </a:lnTo>
                <a:lnTo>
                  <a:pt x="297947" y="15179"/>
                </a:lnTo>
                <a:lnTo>
                  <a:pt x="299861" y="16971"/>
                </a:lnTo>
                <a:lnTo>
                  <a:pt x="301947" y="19986"/>
                </a:lnTo>
                <a:lnTo>
                  <a:pt x="304983" y="27070"/>
                </a:lnTo>
                <a:lnTo>
                  <a:pt x="305742" y="30991"/>
                </a:lnTo>
                <a:lnTo>
                  <a:pt x="305742" y="39593"/>
                </a:lnTo>
                <a:lnTo>
                  <a:pt x="304987" y="43493"/>
                </a:lnTo>
                <a:lnTo>
                  <a:pt x="301993" y="50493"/>
                </a:lnTo>
                <a:lnTo>
                  <a:pt x="301247" y="51610"/>
                </a:lnTo>
                <a:lnTo>
                  <a:pt x="299934" y="53508"/>
                </a:lnTo>
                <a:lnTo>
                  <a:pt x="297947" y="55405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4284" y="3067812"/>
            <a:ext cx="759460" cy="116205"/>
          </a:xfrm>
          <a:custGeom>
            <a:avLst/>
            <a:gdLst/>
            <a:ahLst/>
            <a:cxnLst/>
            <a:rect l="l" t="t" r="r" b="b"/>
            <a:pathLst>
              <a:path w="759460" h="116205">
                <a:moveTo>
                  <a:pt x="41588" y="52116"/>
                </a:moveTo>
                <a:lnTo>
                  <a:pt x="32817" y="52116"/>
                </a:lnTo>
                <a:lnTo>
                  <a:pt x="28833" y="51568"/>
                </a:lnTo>
                <a:lnTo>
                  <a:pt x="8108" y="32172"/>
                </a:lnTo>
                <a:lnTo>
                  <a:pt x="8108" y="24751"/>
                </a:lnTo>
                <a:lnTo>
                  <a:pt x="21871" y="7442"/>
                </a:lnTo>
                <a:lnTo>
                  <a:pt x="22009" y="7442"/>
                </a:lnTo>
                <a:lnTo>
                  <a:pt x="28986" y="5334"/>
                </a:lnTo>
                <a:lnTo>
                  <a:pt x="32817" y="4806"/>
                </a:lnTo>
                <a:lnTo>
                  <a:pt x="41588" y="4806"/>
                </a:lnTo>
                <a:lnTo>
                  <a:pt x="45573" y="5334"/>
                </a:lnTo>
                <a:lnTo>
                  <a:pt x="52741" y="7442"/>
                </a:lnTo>
                <a:lnTo>
                  <a:pt x="55819" y="8981"/>
                </a:lnTo>
                <a:lnTo>
                  <a:pt x="60963" y="13029"/>
                </a:lnTo>
                <a:lnTo>
                  <a:pt x="31725" y="13029"/>
                </a:lnTo>
                <a:lnTo>
                  <a:pt x="25902" y="14610"/>
                </a:lnTo>
                <a:lnTo>
                  <a:pt x="19156" y="19923"/>
                </a:lnTo>
                <a:lnTo>
                  <a:pt x="17469" y="23612"/>
                </a:lnTo>
                <a:lnTo>
                  <a:pt x="17469" y="33142"/>
                </a:lnTo>
                <a:lnTo>
                  <a:pt x="19156" y="36894"/>
                </a:lnTo>
                <a:lnTo>
                  <a:pt x="25902" y="42292"/>
                </a:lnTo>
                <a:lnTo>
                  <a:pt x="30794" y="43641"/>
                </a:lnTo>
                <a:lnTo>
                  <a:pt x="61285" y="43641"/>
                </a:lnTo>
                <a:lnTo>
                  <a:pt x="55980" y="47815"/>
                </a:lnTo>
                <a:lnTo>
                  <a:pt x="52952" y="49375"/>
                </a:lnTo>
                <a:lnTo>
                  <a:pt x="53099" y="49375"/>
                </a:lnTo>
                <a:lnTo>
                  <a:pt x="45644" y="51568"/>
                </a:lnTo>
                <a:lnTo>
                  <a:pt x="41588" y="52116"/>
                </a:lnTo>
                <a:close/>
              </a:path>
              <a:path w="759460" h="116205">
                <a:moveTo>
                  <a:pt x="61165" y="43641"/>
                </a:moveTo>
                <a:lnTo>
                  <a:pt x="43949" y="43641"/>
                </a:lnTo>
                <a:lnTo>
                  <a:pt x="48972" y="42292"/>
                </a:lnTo>
                <a:lnTo>
                  <a:pt x="55485" y="36894"/>
                </a:lnTo>
                <a:lnTo>
                  <a:pt x="56100" y="35482"/>
                </a:lnTo>
                <a:lnTo>
                  <a:pt x="57063" y="33142"/>
                </a:lnTo>
                <a:lnTo>
                  <a:pt x="57044" y="23612"/>
                </a:lnTo>
                <a:lnTo>
                  <a:pt x="55439" y="19923"/>
                </a:lnTo>
                <a:lnTo>
                  <a:pt x="48946" y="14610"/>
                </a:lnTo>
                <a:lnTo>
                  <a:pt x="42998" y="13029"/>
                </a:lnTo>
                <a:lnTo>
                  <a:pt x="60963" y="13029"/>
                </a:lnTo>
                <a:lnTo>
                  <a:pt x="62945" y="15516"/>
                </a:lnTo>
                <a:lnTo>
                  <a:pt x="65728" y="21420"/>
                </a:lnTo>
                <a:lnTo>
                  <a:pt x="66424" y="24751"/>
                </a:lnTo>
                <a:lnTo>
                  <a:pt x="66424" y="32172"/>
                </a:lnTo>
                <a:lnTo>
                  <a:pt x="65732" y="35482"/>
                </a:lnTo>
                <a:lnTo>
                  <a:pt x="62994" y="41301"/>
                </a:lnTo>
                <a:lnTo>
                  <a:pt x="62239" y="42292"/>
                </a:lnTo>
                <a:lnTo>
                  <a:pt x="61165" y="43641"/>
                </a:lnTo>
                <a:close/>
              </a:path>
              <a:path w="759460" h="116205">
                <a:moveTo>
                  <a:pt x="96024" y="114479"/>
                </a:moveTo>
                <a:lnTo>
                  <a:pt x="86536" y="114479"/>
                </a:lnTo>
                <a:lnTo>
                  <a:pt x="86536" y="0"/>
                </a:lnTo>
                <a:lnTo>
                  <a:pt x="96024" y="0"/>
                </a:lnTo>
                <a:lnTo>
                  <a:pt x="96024" y="114479"/>
                </a:lnTo>
                <a:close/>
              </a:path>
              <a:path w="759460" h="116205">
                <a:moveTo>
                  <a:pt x="11376" y="72398"/>
                </a:moveTo>
                <a:lnTo>
                  <a:pt x="1245" y="72398"/>
                </a:lnTo>
                <a:lnTo>
                  <a:pt x="0" y="64429"/>
                </a:lnTo>
                <a:lnTo>
                  <a:pt x="6085" y="64429"/>
                </a:lnTo>
                <a:lnTo>
                  <a:pt x="12452" y="64260"/>
                </a:lnTo>
                <a:lnTo>
                  <a:pt x="52635" y="62067"/>
                </a:lnTo>
                <a:lnTo>
                  <a:pt x="78188" y="59453"/>
                </a:lnTo>
                <a:lnTo>
                  <a:pt x="79579" y="67296"/>
                </a:lnTo>
                <a:lnTo>
                  <a:pt x="42389" y="70964"/>
                </a:lnTo>
                <a:lnTo>
                  <a:pt x="42389" y="71597"/>
                </a:lnTo>
                <a:lnTo>
                  <a:pt x="32775" y="71597"/>
                </a:lnTo>
                <a:lnTo>
                  <a:pt x="21918" y="72061"/>
                </a:lnTo>
                <a:lnTo>
                  <a:pt x="11376" y="72398"/>
                </a:lnTo>
                <a:close/>
              </a:path>
              <a:path w="759460" h="116205">
                <a:moveTo>
                  <a:pt x="42389" y="112582"/>
                </a:moveTo>
                <a:lnTo>
                  <a:pt x="32775" y="112582"/>
                </a:lnTo>
                <a:lnTo>
                  <a:pt x="32775" y="71597"/>
                </a:lnTo>
                <a:lnTo>
                  <a:pt x="42389" y="71597"/>
                </a:lnTo>
                <a:lnTo>
                  <a:pt x="42389" y="112582"/>
                </a:lnTo>
                <a:close/>
              </a:path>
              <a:path w="759460" h="116205">
                <a:moveTo>
                  <a:pt x="216196" y="114479"/>
                </a:moveTo>
                <a:lnTo>
                  <a:pt x="141436" y="114479"/>
                </a:lnTo>
                <a:lnTo>
                  <a:pt x="141436" y="77669"/>
                </a:lnTo>
                <a:lnTo>
                  <a:pt x="216196" y="77669"/>
                </a:lnTo>
                <a:lnTo>
                  <a:pt x="216196" y="85638"/>
                </a:lnTo>
                <a:lnTo>
                  <a:pt x="151050" y="85638"/>
                </a:lnTo>
                <a:lnTo>
                  <a:pt x="151050" y="106510"/>
                </a:lnTo>
                <a:lnTo>
                  <a:pt x="216196" y="106510"/>
                </a:lnTo>
                <a:lnTo>
                  <a:pt x="216196" y="114479"/>
                </a:lnTo>
                <a:close/>
              </a:path>
              <a:path w="759460" h="116205">
                <a:moveTo>
                  <a:pt x="216196" y="106510"/>
                </a:moveTo>
                <a:lnTo>
                  <a:pt x="206708" y="106510"/>
                </a:lnTo>
                <a:lnTo>
                  <a:pt x="206708" y="85638"/>
                </a:lnTo>
                <a:lnTo>
                  <a:pt x="216196" y="85638"/>
                </a:lnTo>
                <a:lnTo>
                  <a:pt x="216196" y="106510"/>
                </a:lnTo>
                <a:close/>
              </a:path>
              <a:path w="759460" h="116205">
                <a:moveTo>
                  <a:pt x="161886" y="70711"/>
                </a:moveTo>
                <a:lnTo>
                  <a:pt x="146538" y="70711"/>
                </a:lnTo>
                <a:lnTo>
                  <a:pt x="140467" y="69046"/>
                </a:lnTo>
                <a:lnTo>
                  <a:pt x="131527" y="62383"/>
                </a:lnTo>
                <a:lnTo>
                  <a:pt x="129293" y="57766"/>
                </a:lnTo>
                <a:lnTo>
                  <a:pt x="129334" y="45876"/>
                </a:lnTo>
                <a:lnTo>
                  <a:pt x="131180" y="42060"/>
                </a:lnTo>
                <a:lnTo>
                  <a:pt x="131669" y="41237"/>
                </a:lnTo>
                <a:lnTo>
                  <a:pt x="140543" y="34660"/>
                </a:lnTo>
                <a:lnTo>
                  <a:pt x="146538" y="33015"/>
                </a:lnTo>
                <a:lnTo>
                  <a:pt x="161886" y="33015"/>
                </a:lnTo>
                <a:lnTo>
                  <a:pt x="167980" y="34660"/>
                </a:lnTo>
                <a:lnTo>
                  <a:pt x="176656" y="40984"/>
                </a:lnTo>
                <a:lnTo>
                  <a:pt x="148647" y="40984"/>
                </a:lnTo>
                <a:lnTo>
                  <a:pt x="144661" y="42060"/>
                </a:lnTo>
                <a:lnTo>
                  <a:pt x="139855" y="46361"/>
                </a:lnTo>
                <a:lnTo>
                  <a:pt x="138653" y="48869"/>
                </a:lnTo>
                <a:lnTo>
                  <a:pt x="138653" y="54667"/>
                </a:lnTo>
                <a:lnTo>
                  <a:pt x="139855" y="57260"/>
                </a:lnTo>
                <a:lnTo>
                  <a:pt x="144661" y="61646"/>
                </a:lnTo>
                <a:lnTo>
                  <a:pt x="148647" y="62742"/>
                </a:lnTo>
                <a:lnTo>
                  <a:pt x="176656" y="62742"/>
                </a:lnTo>
                <a:lnTo>
                  <a:pt x="168008" y="69046"/>
                </a:lnTo>
                <a:lnTo>
                  <a:pt x="161886" y="70711"/>
                </a:lnTo>
                <a:close/>
              </a:path>
              <a:path w="759460" h="116205">
                <a:moveTo>
                  <a:pt x="176656" y="62742"/>
                </a:moveTo>
                <a:lnTo>
                  <a:pt x="157164" y="62742"/>
                </a:lnTo>
                <a:lnTo>
                  <a:pt x="160159" y="62383"/>
                </a:lnTo>
                <a:lnTo>
                  <a:pt x="159843" y="62383"/>
                </a:lnTo>
                <a:lnTo>
                  <a:pt x="169898" y="53297"/>
                </a:lnTo>
                <a:lnTo>
                  <a:pt x="169898" y="50430"/>
                </a:lnTo>
                <a:lnTo>
                  <a:pt x="159489" y="41237"/>
                </a:lnTo>
                <a:lnTo>
                  <a:pt x="159278" y="41237"/>
                </a:lnTo>
                <a:lnTo>
                  <a:pt x="157164" y="40984"/>
                </a:lnTo>
                <a:lnTo>
                  <a:pt x="176656" y="40984"/>
                </a:lnTo>
                <a:lnTo>
                  <a:pt x="177003" y="41237"/>
                </a:lnTo>
                <a:lnTo>
                  <a:pt x="179259" y="45876"/>
                </a:lnTo>
                <a:lnTo>
                  <a:pt x="179259" y="57766"/>
                </a:lnTo>
                <a:lnTo>
                  <a:pt x="178972" y="58441"/>
                </a:lnTo>
                <a:lnTo>
                  <a:pt x="177054" y="62383"/>
                </a:lnTo>
                <a:lnTo>
                  <a:pt x="176656" y="62742"/>
                </a:lnTo>
                <a:close/>
              </a:path>
              <a:path w="759460" h="116205">
                <a:moveTo>
                  <a:pt x="216196" y="69826"/>
                </a:moveTo>
                <a:lnTo>
                  <a:pt x="206708" y="69826"/>
                </a:lnTo>
                <a:lnTo>
                  <a:pt x="206708" y="45665"/>
                </a:lnTo>
                <a:lnTo>
                  <a:pt x="188113" y="45665"/>
                </a:lnTo>
                <a:lnTo>
                  <a:pt x="188113" y="37316"/>
                </a:lnTo>
                <a:lnTo>
                  <a:pt x="206708" y="37316"/>
                </a:lnTo>
                <a:lnTo>
                  <a:pt x="206708" y="0"/>
                </a:lnTo>
                <a:lnTo>
                  <a:pt x="216196" y="0"/>
                </a:lnTo>
                <a:lnTo>
                  <a:pt x="216196" y="69826"/>
                </a:lnTo>
                <a:close/>
              </a:path>
              <a:path w="759460" h="116205">
                <a:moveTo>
                  <a:pt x="186975" y="26437"/>
                </a:moveTo>
                <a:lnTo>
                  <a:pt x="121576" y="26437"/>
                </a:lnTo>
                <a:lnTo>
                  <a:pt x="121576" y="18089"/>
                </a:lnTo>
                <a:lnTo>
                  <a:pt x="186975" y="18089"/>
                </a:lnTo>
                <a:lnTo>
                  <a:pt x="186975" y="26437"/>
                </a:lnTo>
                <a:close/>
              </a:path>
              <a:path w="759460" h="116205">
                <a:moveTo>
                  <a:pt x="171795" y="10625"/>
                </a:moveTo>
                <a:lnTo>
                  <a:pt x="136756" y="10625"/>
                </a:lnTo>
                <a:lnTo>
                  <a:pt x="136756" y="2276"/>
                </a:lnTo>
                <a:lnTo>
                  <a:pt x="171795" y="2276"/>
                </a:lnTo>
                <a:lnTo>
                  <a:pt x="171795" y="10625"/>
                </a:lnTo>
                <a:close/>
              </a:path>
              <a:path w="759460" h="116205">
                <a:moveTo>
                  <a:pt x="315116" y="44526"/>
                </a:moveTo>
                <a:lnTo>
                  <a:pt x="306008" y="44526"/>
                </a:lnTo>
                <a:lnTo>
                  <a:pt x="306008" y="2529"/>
                </a:lnTo>
                <a:lnTo>
                  <a:pt x="315116" y="2529"/>
                </a:lnTo>
                <a:lnTo>
                  <a:pt x="315116" y="44526"/>
                </a:lnTo>
                <a:close/>
              </a:path>
              <a:path w="759460" h="116205">
                <a:moveTo>
                  <a:pt x="270758" y="89180"/>
                </a:moveTo>
                <a:lnTo>
                  <a:pt x="261566" y="89180"/>
                </a:lnTo>
                <a:lnTo>
                  <a:pt x="257539" y="88168"/>
                </a:lnTo>
                <a:lnTo>
                  <a:pt x="240104" y="54941"/>
                </a:lnTo>
                <a:lnTo>
                  <a:pt x="240104" y="43472"/>
                </a:lnTo>
                <a:lnTo>
                  <a:pt x="240392" y="40310"/>
                </a:lnTo>
                <a:lnTo>
                  <a:pt x="240477" y="39382"/>
                </a:lnTo>
                <a:lnTo>
                  <a:pt x="257748" y="10119"/>
                </a:lnTo>
                <a:lnTo>
                  <a:pt x="258043" y="10119"/>
                </a:lnTo>
                <a:lnTo>
                  <a:pt x="261566" y="9234"/>
                </a:lnTo>
                <a:lnTo>
                  <a:pt x="270673" y="9234"/>
                </a:lnTo>
                <a:lnTo>
                  <a:pt x="274447" y="10119"/>
                </a:lnTo>
                <a:lnTo>
                  <a:pt x="280773" y="13661"/>
                </a:lnTo>
                <a:lnTo>
                  <a:pt x="283407" y="16107"/>
                </a:lnTo>
                <a:lnTo>
                  <a:pt x="284404" y="17583"/>
                </a:lnTo>
                <a:lnTo>
                  <a:pt x="263337" y="17583"/>
                </a:lnTo>
                <a:lnTo>
                  <a:pt x="260806" y="18363"/>
                </a:lnTo>
                <a:lnTo>
                  <a:pt x="249665" y="54941"/>
                </a:lnTo>
                <a:lnTo>
                  <a:pt x="249895" y="58062"/>
                </a:lnTo>
                <a:lnTo>
                  <a:pt x="249907" y="58230"/>
                </a:lnTo>
                <a:lnTo>
                  <a:pt x="263337" y="80831"/>
                </a:lnTo>
                <a:lnTo>
                  <a:pt x="284458" y="80831"/>
                </a:lnTo>
                <a:lnTo>
                  <a:pt x="283640" y="82117"/>
                </a:lnTo>
                <a:lnTo>
                  <a:pt x="281004" y="84647"/>
                </a:lnTo>
                <a:lnTo>
                  <a:pt x="274781" y="88168"/>
                </a:lnTo>
                <a:lnTo>
                  <a:pt x="275041" y="88168"/>
                </a:lnTo>
                <a:lnTo>
                  <a:pt x="270758" y="89180"/>
                </a:lnTo>
                <a:close/>
              </a:path>
              <a:path w="759460" h="116205">
                <a:moveTo>
                  <a:pt x="284458" y="80831"/>
                </a:moveTo>
                <a:lnTo>
                  <a:pt x="269240" y="80831"/>
                </a:lnTo>
                <a:lnTo>
                  <a:pt x="271770" y="80072"/>
                </a:lnTo>
                <a:lnTo>
                  <a:pt x="275986" y="77036"/>
                </a:lnTo>
                <a:lnTo>
                  <a:pt x="282912" y="54941"/>
                </a:lnTo>
                <a:lnTo>
                  <a:pt x="282905" y="43472"/>
                </a:lnTo>
                <a:lnTo>
                  <a:pt x="269240" y="17583"/>
                </a:lnTo>
                <a:lnTo>
                  <a:pt x="284404" y="17583"/>
                </a:lnTo>
                <a:lnTo>
                  <a:pt x="292347" y="44526"/>
                </a:lnTo>
                <a:lnTo>
                  <a:pt x="315116" y="44526"/>
                </a:lnTo>
                <a:lnTo>
                  <a:pt x="315116" y="52749"/>
                </a:lnTo>
                <a:lnTo>
                  <a:pt x="292347" y="52749"/>
                </a:lnTo>
                <a:lnTo>
                  <a:pt x="292277" y="54941"/>
                </a:lnTo>
                <a:lnTo>
                  <a:pt x="292156" y="58230"/>
                </a:lnTo>
                <a:lnTo>
                  <a:pt x="291545" y="62932"/>
                </a:lnTo>
                <a:lnTo>
                  <a:pt x="289353" y="71786"/>
                </a:lnTo>
                <a:lnTo>
                  <a:pt x="287772" y="75624"/>
                </a:lnTo>
                <a:lnTo>
                  <a:pt x="284458" y="80831"/>
                </a:lnTo>
                <a:close/>
              </a:path>
              <a:path w="759460" h="116205">
                <a:moveTo>
                  <a:pt x="315116" y="109040"/>
                </a:moveTo>
                <a:lnTo>
                  <a:pt x="306008" y="109040"/>
                </a:lnTo>
                <a:lnTo>
                  <a:pt x="306008" y="52749"/>
                </a:lnTo>
                <a:lnTo>
                  <a:pt x="315116" y="52749"/>
                </a:lnTo>
                <a:lnTo>
                  <a:pt x="315116" y="109040"/>
                </a:lnTo>
                <a:close/>
              </a:path>
              <a:path w="759460" h="116205">
                <a:moveTo>
                  <a:pt x="337759" y="114859"/>
                </a:moveTo>
                <a:lnTo>
                  <a:pt x="328524" y="114859"/>
                </a:lnTo>
                <a:lnTo>
                  <a:pt x="328524" y="0"/>
                </a:lnTo>
                <a:lnTo>
                  <a:pt x="337759" y="0"/>
                </a:lnTo>
                <a:lnTo>
                  <a:pt x="337759" y="114859"/>
                </a:lnTo>
                <a:close/>
              </a:path>
              <a:path w="759460" h="116205">
                <a:moveTo>
                  <a:pt x="514602" y="52243"/>
                </a:moveTo>
                <a:lnTo>
                  <a:pt x="438704" y="52243"/>
                </a:lnTo>
                <a:lnTo>
                  <a:pt x="438704" y="5692"/>
                </a:lnTo>
                <a:lnTo>
                  <a:pt x="514602" y="5692"/>
                </a:lnTo>
                <a:lnTo>
                  <a:pt x="514602" y="13914"/>
                </a:lnTo>
                <a:lnTo>
                  <a:pt x="448317" y="13914"/>
                </a:lnTo>
                <a:lnTo>
                  <a:pt x="448317" y="44147"/>
                </a:lnTo>
                <a:lnTo>
                  <a:pt x="514602" y="44147"/>
                </a:lnTo>
                <a:lnTo>
                  <a:pt x="514602" y="52243"/>
                </a:lnTo>
                <a:close/>
              </a:path>
              <a:path w="759460" h="116205">
                <a:moveTo>
                  <a:pt x="514602" y="44147"/>
                </a:moveTo>
                <a:lnTo>
                  <a:pt x="504987" y="44147"/>
                </a:lnTo>
                <a:lnTo>
                  <a:pt x="504987" y="13914"/>
                </a:lnTo>
                <a:lnTo>
                  <a:pt x="514602" y="13914"/>
                </a:lnTo>
                <a:lnTo>
                  <a:pt x="514602" y="44147"/>
                </a:lnTo>
                <a:close/>
              </a:path>
              <a:path w="759460" h="116205">
                <a:moveTo>
                  <a:pt x="529275" y="75771"/>
                </a:moveTo>
                <a:lnTo>
                  <a:pt x="423524" y="75771"/>
                </a:lnTo>
                <a:lnTo>
                  <a:pt x="423524" y="67549"/>
                </a:lnTo>
                <a:lnTo>
                  <a:pt x="529275" y="67549"/>
                </a:lnTo>
                <a:lnTo>
                  <a:pt x="529275" y="75771"/>
                </a:lnTo>
                <a:close/>
              </a:path>
              <a:path w="759460" h="116205">
                <a:moveTo>
                  <a:pt x="481080" y="115112"/>
                </a:moveTo>
                <a:lnTo>
                  <a:pt x="471466" y="115112"/>
                </a:lnTo>
                <a:lnTo>
                  <a:pt x="471466" y="75771"/>
                </a:lnTo>
                <a:lnTo>
                  <a:pt x="481080" y="75771"/>
                </a:lnTo>
                <a:lnTo>
                  <a:pt x="481080" y="115112"/>
                </a:lnTo>
                <a:close/>
              </a:path>
              <a:path w="759460" h="116205">
                <a:moveTo>
                  <a:pt x="594927" y="115744"/>
                </a:moveTo>
                <a:lnTo>
                  <a:pt x="554575" y="100522"/>
                </a:lnTo>
                <a:lnTo>
                  <a:pt x="554575" y="86186"/>
                </a:lnTo>
                <a:lnTo>
                  <a:pt x="594927" y="70964"/>
                </a:lnTo>
                <a:lnTo>
                  <a:pt x="603896" y="71328"/>
                </a:lnTo>
                <a:lnTo>
                  <a:pt x="611830" y="72419"/>
                </a:lnTo>
                <a:lnTo>
                  <a:pt x="618728" y="74237"/>
                </a:lnTo>
                <a:lnTo>
                  <a:pt x="624591" y="76783"/>
                </a:lnTo>
                <a:lnTo>
                  <a:pt x="628773" y="79060"/>
                </a:lnTo>
                <a:lnTo>
                  <a:pt x="590373" y="79060"/>
                </a:lnTo>
                <a:lnTo>
                  <a:pt x="586198" y="79334"/>
                </a:lnTo>
                <a:lnTo>
                  <a:pt x="564061" y="90824"/>
                </a:lnTo>
                <a:lnTo>
                  <a:pt x="564061" y="95884"/>
                </a:lnTo>
                <a:lnTo>
                  <a:pt x="590373" y="107648"/>
                </a:lnTo>
                <a:lnTo>
                  <a:pt x="628773" y="107648"/>
                </a:lnTo>
                <a:lnTo>
                  <a:pt x="624591" y="109925"/>
                </a:lnTo>
                <a:lnTo>
                  <a:pt x="618728" y="112471"/>
                </a:lnTo>
                <a:lnTo>
                  <a:pt x="611830" y="114289"/>
                </a:lnTo>
                <a:lnTo>
                  <a:pt x="603896" y="115380"/>
                </a:lnTo>
                <a:lnTo>
                  <a:pt x="594927" y="115744"/>
                </a:lnTo>
                <a:close/>
              </a:path>
              <a:path w="759460" h="116205">
                <a:moveTo>
                  <a:pt x="628773" y="107648"/>
                </a:moveTo>
                <a:lnTo>
                  <a:pt x="599481" y="107648"/>
                </a:lnTo>
                <a:lnTo>
                  <a:pt x="603655" y="107374"/>
                </a:lnTo>
                <a:lnTo>
                  <a:pt x="611245" y="106278"/>
                </a:lnTo>
                <a:lnTo>
                  <a:pt x="625792" y="95884"/>
                </a:lnTo>
                <a:lnTo>
                  <a:pt x="625792" y="90824"/>
                </a:lnTo>
                <a:lnTo>
                  <a:pt x="599481" y="79060"/>
                </a:lnTo>
                <a:lnTo>
                  <a:pt x="628773" y="79060"/>
                </a:lnTo>
                <a:lnTo>
                  <a:pt x="631717" y="80662"/>
                </a:lnTo>
                <a:lnTo>
                  <a:pt x="635280" y="86186"/>
                </a:lnTo>
                <a:lnTo>
                  <a:pt x="635280" y="100522"/>
                </a:lnTo>
                <a:lnTo>
                  <a:pt x="631717" y="106046"/>
                </a:lnTo>
                <a:lnTo>
                  <a:pt x="628773" y="107648"/>
                </a:lnTo>
                <a:close/>
              </a:path>
              <a:path w="759460" h="116205">
                <a:moveTo>
                  <a:pt x="600998" y="25805"/>
                </a:moveTo>
                <a:lnTo>
                  <a:pt x="591512" y="25805"/>
                </a:lnTo>
                <a:lnTo>
                  <a:pt x="591512" y="6324"/>
                </a:lnTo>
                <a:lnTo>
                  <a:pt x="600998" y="6324"/>
                </a:lnTo>
                <a:lnTo>
                  <a:pt x="600998" y="25805"/>
                </a:lnTo>
                <a:close/>
              </a:path>
              <a:path w="759460" h="116205">
                <a:moveTo>
                  <a:pt x="600998" y="59706"/>
                </a:moveTo>
                <a:lnTo>
                  <a:pt x="546226" y="59706"/>
                </a:lnTo>
                <a:lnTo>
                  <a:pt x="546226" y="6704"/>
                </a:lnTo>
                <a:lnTo>
                  <a:pt x="555713" y="6704"/>
                </a:lnTo>
                <a:lnTo>
                  <a:pt x="555713" y="25805"/>
                </a:lnTo>
                <a:lnTo>
                  <a:pt x="600998" y="25805"/>
                </a:lnTo>
                <a:lnTo>
                  <a:pt x="600998" y="34027"/>
                </a:lnTo>
                <a:lnTo>
                  <a:pt x="555713" y="34027"/>
                </a:lnTo>
                <a:lnTo>
                  <a:pt x="555713" y="51737"/>
                </a:lnTo>
                <a:lnTo>
                  <a:pt x="600998" y="51737"/>
                </a:lnTo>
                <a:lnTo>
                  <a:pt x="600998" y="59706"/>
                </a:lnTo>
                <a:close/>
              </a:path>
              <a:path w="759460" h="116205">
                <a:moveTo>
                  <a:pt x="600998" y="51737"/>
                </a:moveTo>
                <a:lnTo>
                  <a:pt x="591512" y="51737"/>
                </a:lnTo>
                <a:lnTo>
                  <a:pt x="591512" y="34027"/>
                </a:lnTo>
                <a:lnTo>
                  <a:pt x="600998" y="34027"/>
                </a:lnTo>
                <a:lnTo>
                  <a:pt x="600998" y="51737"/>
                </a:lnTo>
                <a:close/>
              </a:path>
              <a:path w="759460" h="116205">
                <a:moveTo>
                  <a:pt x="632370" y="66031"/>
                </a:moveTo>
                <a:lnTo>
                  <a:pt x="622883" y="66031"/>
                </a:lnTo>
                <a:lnTo>
                  <a:pt x="622883" y="0"/>
                </a:lnTo>
                <a:lnTo>
                  <a:pt x="632370" y="0"/>
                </a:lnTo>
                <a:lnTo>
                  <a:pt x="632370" y="28082"/>
                </a:lnTo>
                <a:lnTo>
                  <a:pt x="651597" y="28082"/>
                </a:lnTo>
                <a:lnTo>
                  <a:pt x="651597" y="36304"/>
                </a:lnTo>
                <a:lnTo>
                  <a:pt x="632370" y="36304"/>
                </a:lnTo>
                <a:lnTo>
                  <a:pt x="632370" y="66031"/>
                </a:lnTo>
                <a:close/>
              </a:path>
              <a:path w="759460" h="116205">
                <a:moveTo>
                  <a:pt x="723700" y="41617"/>
                </a:moveTo>
                <a:lnTo>
                  <a:pt x="714214" y="41617"/>
                </a:lnTo>
                <a:lnTo>
                  <a:pt x="714214" y="10499"/>
                </a:lnTo>
                <a:lnTo>
                  <a:pt x="723700" y="10499"/>
                </a:lnTo>
                <a:lnTo>
                  <a:pt x="723700" y="41617"/>
                </a:lnTo>
                <a:close/>
              </a:path>
              <a:path w="759460" h="116205">
                <a:moveTo>
                  <a:pt x="723700" y="86903"/>
                </a:moveTo>
                <a:lnTo>
                  <a:pt x="668928" y="86903"/>
                </a:lnTo>
                <a:lnTo>
                  <a:pt x="668928" y="10878"/>
                </a:lnTo>
                <a:lnTo>
                  <a:pt x="678415" y="10878"/>
                </a:lnTo>
                <a:lnTo>
                  <a:pt x="678415" y="41617"/>
                </a:lnTo>
                <a:lnTo>
                  <a:pt x="723700" y="41617"/>
                </a:lnTo>
                <a:lnTo>
                  <a:pt x="723700" y="49839"/>
                </a:lnTo>
                <a:lnTo>
                  <a:pt x="678415" y="49839"/>
                </a:lnTo>
                <a:lnTo>
                  <a:pt x="678415" y="78680"/>
                </a:lnTo>
                <a:lnTo>
                  <a:pt x="723700" y="78680"/>
                </a:lnTo>
                <a:lnTo>
                  <a:pt x="723700" y="86903"/>
                </a:lnTo>
                <a:close/>
              </a:path>
              <a:path w="759460" h="116205">
                <a:moveTo>
                  <a:pt x="723700" y="78680"/>
                </a:moveTo>
                <a:lnTo>
                  <a:pt x="714214" y="78680"/>
                </a:lnTo>
                <a:lnTo>
                  <a:pt x="714214" y="49839"/>
                </a:lnTo>
                <a:lnTo>
                  <a:pt x="723700" y="49839"/>
                </a:lnTo>
                <a:lnTo>
                  <a:pt x="723700" y="78680"/>
                </a:lnTo>
                <a:close/>
              </a:path>
              <a:path w="759460" h="116205">
                <a:moveTo>
                  <a:pt x="758867" y="114479"/>
                </a:moveTo>
                <a:lnTo>
                  <a:pt x="749380" y="114479"/>
                </a:lnTo>
                <a:lnTo>
                  <a:pt x="749380" y="0"/>
                </a:lnTo>
                <a:lnTo>
                  <a:pt x="758867" y="0"/>
                </a:lnTo>
                <a:lnTo>
                  <a:pt x="758867" y="114479"/>
                </a:lnTo>
                <a:close/>
              </a:path>
            </a:pathLst>
          </a:custGeom>
          <a:solidFill>
            <a:srgbClr val="AAA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9997" y="3067812"/>
            <a:ext cx="338455" cy="116205"/>
          </a:xfrm>
          <a:custGeom>
            <a:avLst/>
            <a:gdLst/>
            <a:ahLst/>
            <a:cxnLst/>
            <a:rect l="l" t="t" r="r" b="b"/>
            <a:pathLst>
              <a:path w="338454" h="116205">
                <a:moveTo>
                  <a:pt x="53887" y="115744"/>
                </a:moveTo>
                <a:lnTo>
                  <a:pt x="13535" y="100522"/>
                </a:lnTo>
                <a:lnTo>
                  <a:pt x="13535" y="86186"/>
                </a:lnTo>
                <a:lnTo>
                  <a:pt x="53887" y="70964"/>
                </a:lnTo>
                <a:lnTo>
                  <a:pt x="62857" y="71328"/>
                </a:lnTo>
                <a:lnTo>
                  <a:pt x="70790" y="72419"/>
                </a:lnTo>
                <a:lnTo>
                  <a:pt x="77688" y="74237"/>
                </a:lnTo>
                <a:lnTo>
                  <a:pt x="83551" y="76783"/>
                </a:lnTo>
                <a:lnTo>
                  <a:pt x="87733" y="79060"/>
                </a:lnTo>
                <a:lnTo>
                  <a:pt x="49333" y="79060"/>
                </a:lnTo>
                <a:lnTo>
                  <a:pt x="45159" y="79334"/>
                </a:lnTo>
                <a:lnTo>
                  <a:pt x="23022" y="90824"/>
                </a:lnTo>
                <a:lnTo>
                  <a:pt x="23022" y="95884"/>
                </a:lnTo>
                <a:lnTo>
                  <a:pt x="49333" y="107648"/>
                </a:lnTo>
                <a:lnTo>
                  <a:pt x="87733" y="107648"/>
                </a:lnTo>
                <a:lnTo>
                  <a:pt x="83551" y="109925"/>
                </a:lnTo>
                <a:lnTo>
                  <a:pt x="77688" y="112471"/>
                </a:lnTo>
                <a:lnTo>
                  <a:pt x="70790" y="114289"/>
                </a:lnTo>
                <a:lnTo>
                  <a:pt x="62857" y="115380"/>
                </a:lnTo>
                <a:lnTo>
                  <a:pt x="53887" y="115744"/>
                </a:lnTo>
                <a:close/>
              </a:path>
              <a:path w="338454" h="116205">
                <a:moveTo>
                  <a:pt x="87733" y="107648"/>
                </a:moveTo>
                <a:lnTo>
                  <a:pt x="58441" y="107648"/>
                </a:lnTo>
                <a:lnTo>
                  <a:pt x="62615" y="107374"/>
                </a:lnTo>
                <a:lnTo>
                  <a:pt x="70205" y="106278"/>
                </a:lnTo>
                <a:lnTo>
                  <a:pt x="84752" y="95884"/>
                </a:lnTo>
                <a:lnTo>
                  <a:pt x="84752" y="90824"/>
                </a:lnTo>
                <a:lnTo>
                  <a:pt x="58441" y="79060"/>
                </a:lnTo>
                <a:lnTo>
                  <a:pt x="87733" y="79060"/>
                </a:lnTo>
                <a:lnTo>
                  <a:pt x="90676" y="80662"/>
                </a:lnTo>
                <a:lnTo>
                  <a:pt x="94239" y="86186"/>
                </a:lnTo>
                <a:lnTo>
                  <a:pt x="94239" y="100522"/>
                </a:lnTo>
                <a:lnTo>
                  <a:pt x="90676" y="106046"/>
                </a:lnTo>
                <a:lnTo>
                  <a:pt x="87733" y="107648"/>
                </a:lnTo>
                <a:close/>
              </a:path>
              <a:path w="338454" h="116205">
                <a:moveTo>
                  <a:pt x="5186" y="65019"/>
                </a:moveTo>
                <a:lnTo>
                  <a:pt x="0" y="58188"/>
                </a:lnTo>
                <a:lnTo>
                  <a:pt x="4216" y="56080"/>
                </a:lnTo>
                <a:lnTo>
                  <a:pt x="8116" y="53613"/>
                </a:lnTo>
                <a:lnTo>
                  <a:pt x="29600" y="21546"/>
                </a:lnTo>
                <a:lnTo>
                  <a:pt x="29600" y="6324"/>
                </a:lnTo>
                <a:lnTo>
                  <a:pt x="39340" y="6324"/>
                </a:lnTo>
                <a:lnTo>
                  <a:pt x="39340" y="21546"/>
                </a:lnTo>
                <a:lnTo>
                  <a:pt x="40135" y="25931"/>
                </a:lnTo>
                <a:lnTo>
                  <a:pt x="40162" y="26079"/>
                </a:lnTo>
                <a:lnTo>
                  <a:pt x="43358" y="34027"/>
                </a:lnTo>
                <a:lnTo>
                  <a:pt x="43451" y="34259"/>
                </a:lnTo>
                <a:lnTo>
                  <a:pt x="34795" y="34259"/>
                </a:lnTo>
                <a:lnTo>
                  <a:pt x="8137" y="63501"/>
                </a:lnTo>
                <a:lnTo>
                  <a:pt x="5186" y="65019"/>
                </a:lnTo>
                <a:close/>
              </a:path>
              <a:path w="338454" h="116205">
                <a:moveTo>
                  <a:pt x="62615" y="62615"/>
                </a:moveTo>
                <a:lnTo>
                  <a:pt x="34778" y="34259"/>
                </a:lnTo>
                <a:lnTo>
                  <a:pt x="43451" y="34259"/>
                </a:lnTo>
                <a:lnTo>
                  <a:pt x="45548" y="37801"/>
                </a:lnTo>
                <a:lnTo>
                  <a:pt x="45885" y="38244"/>
                </a:lnTo>
                <a:lnTo>
                  <a:pt x="67675" y="55532"/>
                </a:lnTo>
                <a:lnTo>
                  <a:pt x="62615" y="62615"/>
                </a:lnTo>
                <a:close/>
              </a:path>
              <a:path w="338454" h="116205">
                <a:moveTo>
                  <a:pt x="91331" y="66031"/>
                </a:moveTo>
                <a:lnTo>
                  <a:pt x="81843" y="66031"/>
                </a:lnTo>
                <a:lnTo>
                  <a:pt x="81843" y="0"/>
                </a:lnTo>
                <a:lnTo>
                  <a:pt x="91331" y="0"/>
                </a:lnTo>
                <a:lnTo>
                  <a:pt x="91331" y="28082"/>
                </a:lnTo>
                <a:lnTo>
                  <a:pt x="110558" y="28082"/>
                </a:lnTo>
                <a:lnTo>
                  <a:pt x="110558" y="36304"/>
                </a:lnTo>
                <a:lnTo>
                  <a:pt x="91331" y="36304"/>
                </a:lnTo>
                <a:lnTo>
                  <a:pt x="91331" y="66031"/>
                </a:lnTo>
                <a:close/>
              </a:path>
              <a:path w="338454" h="116205">
                <a:moveTo>
                  <a:pt x="219218" y="44526"/>
                </a:moveTo>
                <a:lnTo>
                  <a:pt x="209984" y="44526"/>
                </a:lnTo>
                <a:lnTo>
                  <a:pt x="209984" y="0"/>
                </a:lnTo>
                <a:lnTo>
                  <a:pt x="219218" y="0"/>
                </a:lnTo>
                <a:lnTo>
                  <a:pt x="219218" y="44526"/>
                </a:lnTo>
                <a:close/>
              </a:path>
              <a:path w="338454" h="116205">
                <a:moveTo>
                  <a:pt x="195437" y="109040"/>
                </a:moveTo>
                <a:lnTo>
                  <a:pt x="186202" y="109040"/>
                </a:lnTo>
                <a:lnTo>
                  <a:pt x="186202" y="2529"/>
                </a:lnTo>
                <a:lnTo>
                  <a:pt x="195437" y="2529"/>
                </a:lnTo>
                <a:lnTo>
                  <a:pt x="195437" y="44526"/>
                </a:lnTo>
                <a:lnTo>
                  <a:pt x="219218" y="44526"/>
                </a:lnTo>
                <a:lnTo>
                  <a:pt x="219218" y="52749"/>
                </a:lnTo>
                <a:lnTo>
                  <a:pt x="195437" y="52749"/>
                </a:lnTo>
                <a:lnTo>
                  <a:pt x="195437" y="109040"/>
                </a:lnTo>
                <a:close/>
              </a:path>
              <a:path w="338454" h="116205">
                <a:moveTo>
                  <a:pt x="219218" y="114859"/>
                </a:moveTo>
                <a:lnTo>
                  <a:pt x="209984" y="114859"/>
                </a:lnTo>
                <a:lnTo>
                  <a:pt x="209984" y="52749"/>
                </a:lnTo>
                <a:lnTo>
                  <a:pt x="219218" y="52749"/>
                </a:lnTo>
                <a:lnTo>
                  <a:pt x="219218" y="114859"/>
                </a:lnTo>
                <a:close/>
              </a:path>
              <a:path w="338454" h="116205">
                <a:moveTo>
                  <a:pt x="141297" y="87535"/>
                </a:moveTo>
                <a:lnTo>
                  <a:pt x="125738" y="87535"/>
                </a:lnTo>
                <a:lnTo>
                  <a:pt x="125738" y="11131"/>
                </a:lnTo>
                <a:lnTo>
                  <a:pt x="171782" y="11131"/>
                </a:lnTo>
                <a:lnTo>
                  <a:pt x="171782" y="19480"/>
                </a:lnTo>
                <a:lnTo>
                  <a:pt x="135351" y="19480"/>
                </a:lnTo>
                <a:lnTo>
                  <a:pt x="135351" y="43008"/>
                </a:lnTo>
                <a:lnTo>
                  <a:pt x="170138" y="43008"/>
                </a:lnTo>
                <a:lnTo>
                  <a:pt x="170138" y="51357"/>
                </a:lnTo>
                <a:lnTo>
                  <a:pt x="135351" y="51357"/>
                </a:lnTo>
                <a:lnTo>
                  <a:pt x="135351" y="79186"/>
                </a:lnTo>
                <a:lnTo>
                  <a:pt x="176533" y="79186"/>
                </a:lnTo>
                <a:lnTo>
                  <a:pt x="177601" y="83993"/>
                </a:lnTo>
                <a:lnTo>
                  <a:pt x="170179" y="85343"/>
                </a:lnTo>
                <a:lnTo>
                  <a:pt x="162864" y="86270"/>
                </a:lnTo>
                <a:lnTo>
                  <a:pt x="148443" y="87282"/>
                </a:lnTo>
                <a:lnTo>
                  <a:pt x="141297" y="87535"/>
                </a:lnTo>
                <a:close/>
              </a:path>
              <a:path w="338454" h="116205">
                <a:moveTo>
                  <a:pt x="176533" y="79186"/>
                </a:moveTo>
                <a:lnTo>
                  <a:pt x="144711" y="79186"/>
                </a:lnTo>
                <a:lnTo>
                  <a:pt x="150784" y="78933"/>
                </a:lnTo>
                <a:lnTo>
                  <a:pt x="163433" y="77922"/>
                </a:lnTo>
                <a:lnTo>
                  <a:pt x="169674" y="77120"/>
                </a:lnTo>
                <a:lnTo>
                  <a:pt x="175830" y="76024"/>
                </a:lnTo>
                <a:lnTo>
                  <a:pt x="176476" y="78933"/>
                </a:lnTo>
                <a:lnTo>
                  <a:pt x="176533" y="79186"/>
                </a:lnTo>
                <a:close/>
              </a:path>
              <a:path w="338454" h="116205">
                <a:moveTo>
                  <a:pt x="335469" y="84499"/>
                </a:moveTo>
                <a:lnTo>
                  <a:pt x="325982" y="84499"/>
                </a:lnTo>
                <a:lnTo>
                  <a:pt x="325982" y="0"/>
                </a:lnTo>
                <a:lnTo>
                  <a:pt x="335469" y="0"/>
                </a:lnTo>
                <a:lnTo>
                  <a:pt x="335469" y="84499"/>
                </a:lnTo>
                <a:close/>
              </a:path>
              <a:path w="338454" h="116205">
                <a:moveTo>
                  <a:pt x="277407" y="62236"/>
                </a:moveTo>
                <a:lnTo>
                  <a:pt x="269311" y="62236"/>
                </a:lnTo>
                <a:lnTo>
                  <a:pt x="265537" y="61561"/>
                </a:lnTo>
                <a:lnTo>
                  <a:pt x="244265" y="37949"/>
                </a:lnTo>
                <a:lnTo>
                  <a:pt x="244265" y="29347"/>
                </a:lnTo>
                <a:lnTo>
                  <a:pt x="269311" y="5059"/>
                </a:lnTo>
                <a:lnTo>
                  <a:pt x="277407" y="5059"/>
                </a:lnTo>
                <a:lnTo>
                  <a:pt x="281202" y="5734"/>
                </a:lnTo>
                <a:lnTo>
                  <a:pt x="288286" y="8433"/>
                </a:lnTo>
                <a:lnTo>
                  <a:pt x="291385" y="10351"/>
                </a:lnTo>
                <a:lnTo>
                  <a:pt x="294784" y="13535"/>
                </a:lnTo>
                <a:lnTo>
                  <a:pt x="270492" y="13535"/>
                </a:lnTo>
                <a:lnTo>
                  <a:pt x="267856" y="14020"/>
                </a:lnTo>
                <a:lnTo>
                  <a:pt x="253625" y="30570"/>
                </a:lnTo>
                <a:lnTo>
                  <a:pt x="253625" y="36557"/>
                </a:lnTo>
                <a:lnTo>
                  <a:pt x="270492" y="53761"/>
                </a:lnTo>
                <a:lnTo>
                  <a:pt x="294785" y="53761"/>
                </a:lnTo>
                <a:lnTo>
                  <a:pt x="291408" y="56923"/>
                </a:lnTo>
                <a:lnTo>
                  <a:pt x="288286" y="58863"/>
                </a:lnTo>
                <a:lnTo>
                  <a:pt x="281202" y="61561"/>
                </a:lnTo>
                <a:lnTo>
                  <a:pt x="277407" y="62236"/>
                </a:lnTo>
                <a:close/>
              </a:path>
              <a:path w="338454" h="116205">
                <a:moveTo>
                  <a:pt x="294785" y="53761"/>
                </a:moveTo>
                <a:lnTo>
                  <a:pt x="276395" y="53761"/>
                </a:lnTo>
                <a:lnTo>
                  <a:pt x="279136" y="53276"/>
                </a:lnTo>
                <a:lnTo>
                  <a:pt x="284027" y="51336"/>
                </a:lnTo>
                <a:lnTo>
                  <a:pt x="293219" y="36557"/>
                </a:lnTo>
                <a:lnTo>
                  <a:pt x="293212" y="30570"/>
                </a:lnTo>
                <a:lnTo>
                  <a:pt x="276395" y="13535"/>
                </a:lnTo>
                <a:lnTo>
                  <a:pt x="294784" y="13535"/>
                </a:lnTo>
                <a:lnTo>
                  <a:pt x="296698" y="15327"/>
                </a:lnTo>
                <a:lnTo>
                  <a:pt x="298785" y="18342"/>
                </a:lnTo>
                <a:lnTo>
                  <a:pt x="301821" y="25425"/>
                </a:lnTo>
                <a:lnTo>
                  <a:pt x="302580" y="29347"/>
                </a:lnTo>
                <a:lnTo>
                  <a:pt x="302580" y="37949"/>
                </a:lnTo>
                <a:lnTo>
                  <a:pt x="301825" y="41849"/>
                </a:lnTo>
                <a:lnTo>
                  <a:pt x="298830" y="48848"/>
                </a:lnTo>
                <a:lnTo>
                  <a:pt x="298084" y="49966"/>
                </a:lnTo>
                <a:lnTo>
                  <a:pt x="296771" y="51863"/>
                </a:lnTo>
                <a:lnTo>
                  <a:pt x="294785" y="53761"/>
                </a:lnTo>
                <a:close/>
              </a:path>
              <a:path w="338454" h="116205">
                <a:moveTo>
                  <a:pt x="337999" y="113214"/>
                </a:moveTo>
                <a:lnTo>
                  <a:pt x="260710" y="113214"/>
                </a:lnTo>
                <a:lnTo>
                  <a:pt x="260710" y="75139"/>
                </a:lnTo>
                <a:lnTo>
                  <a:pt x="270323" y="75139"/>
                </a:lnTo>
                <a:lnTo>
                  <a:pt x="270323" y="104992"/>
                </a:lnTo>
                <a:lnTo>
                  <a:pt x="337999" y="104992"/>
                </a:lnTo>
                <a:lnTo>
                  <a:pt x="337999" y="11321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99861" y="3067812"/>
            <a:ext cx="1059180" cy="116205"/>
          </a:xfrm>
          <a:custGeom>
            <a:avLst/>
            <a:gdLst/>
            <a:ahLst/>
            <a:cxnLst/>
            <a:rect l="l" t="t" r="r" b="b"/>
            <a:pathLst>
              <a:path w="1059179" h="116205">
                <a:moveTo>
                  <a:pt x="89939" y="114479"/>
                </a:moveTo>
                <a:lnTo>
                  <a:pt x="80451" y="114479"/>
                </a:lnTo>
                <a:lnTo>
                  <a:pt x="80451" y="0"/>
                </a:lnTo>
                <a:lnTo>
                  <a:pt x="89939" y="0"/>
                </a:lnTo>
                <a:lnTo>
                  <a:pt x="89939" y="114479"/>
                </a:lnTo>
                <a:close/>
              </a:path>
              <a:path w="1059179" h="116205">
                <a:moveTo>
                  <a:pt x="14780" y="86183"/>
                </a:moveTo>
                <a:lnTo>
                  <a:pt x="0" y="86183"/>
                </a:lnTo>
                <a:lnTo>
                  <a:pt x="0" y="12396"/>
                </a:lnTo>
                <a:lnTo>
                  <a:pt x="54899" y="12396"/>
                </a:lnTo>
                <a:lnTo>
                  <a:pt x="54899" y="20745"/>
                </a:lnTo>
                <a:lnTo>
                  <a:pt x="9613" y="20745"/>
                </a:lnTo>
                <a:lnTo>
                  <a:pt x="9613" y="77922"/>
                </a:lnTo>
                <a:lnTo>
                  <a:pt x="63929" y="77922"/>
                </a:lnTo>
                <a:lnTo>
                  <a:pt x="64386" y="79945"/>
                </a:lnTo>
                <a:lnTo>
                  <a:pt x="21804" y="85922"/>
                </a:lnTo>
                <a:lnTo>
                  <a:pt x="14780" y="86183"/>
                </a:lnTo>
                <a:close/>
              </a:path>
              <a:path w="1059179" h="116205">
                <a:moveTo>
                  <a:pt x="63929" y="77922"/>
                </a:moveTo>
                <a:lnTo>
                  <a:pt x="20703" y="77922"/>
                </a:lnTo>
                <a:lnTo>
                  <a:pt x="29073" y="77437"/>
                </a:lnTo>
                <a:lnTo>
                  <a:pt x="46192" y="75497"/>
                </a:lnTo>
                <a:lnTo>
                  <a:pt x="54520" y="74042"/>
                </a:lnTo>
                <a:lnTo>
                  <a:pt x="62615" y="72103"/>
                </a:lnTo>
                <a:lnTo>
                  <a:pt x="63820" y="77437"/>
                </a:lnTo>
                <a:lnTo>
                  <a:pt x="63929" y="77922"/>
                </a:lnTo>
                <a:close/>
              </a:path>
              <a:path w="1059179" h="116205">
                <a:moveTo>
                  <a:pt x="179625" y="20112"/>
                </a:moveTo>
                <a:lnTo>
                  <a:pt x="119286" y="20112"/>
                </a:lnTo>
                <a:lnTo>
                  <a:pt x="119286" y="11764"/>
                </a:lnTo>
                <a:lnTo>
                  <a:pt x="179625" y="11764"/>
                </a:lnTo>
                <a:lnTo>
                  <a:pt x="179625" y="20112"/>
                </a:lnTo>
                <a:close/>
              </a:path>
              <a:path w="1059179" h="116205">
                <a:moveTo>
                  <a:pt x="119286" y="89306"/>
                </a:moveTo>
                <a:lnTo>
                  <a:pt x="113467" y="82602"/>
                </a:lnTo>
                <a:lnTo>
                  <a:pt x="118021" y="79735"/>
                </a:lnTo>
                <a:lnTo>
                  <a:pt x="121777" y="76771"/>
                </a:lnTo>
                <a:lnTo>
                  <a:pt x="143827" y="41322"/>
                </a:lnTo>
                <a:lnTo>
                  <a:pt x="144586" y="36178"/>
                </a:lnTo>
                <a:lnTo>
                  <a:pt x="144586" y="20112"/>
                </a:lnTo>
                <a:lnTo>
                  <a:pt x="154326" y="20112"/>
                </a:lnTo>
                <a:lnTo>
                  <a:pt x="154326" y="30865"/>
                </a:lnTo>
                <a:lnTo>
                  <a:pt x="154832" y="38751"/>
                </a:lnTo>
                <a:lnTo>
                  <a:pt x="156350" y="46218"/>
                </a:lnTo>
                <a:lnTo>
                  <a:pt x="158421" y="51990"/>
                </a:lnTo>
                <a:lnTo>
                  <a:pt x="149392" y="51990"/>
                </a:lnTo>
                <a:lnTo>
                  <a:pt x="125547" y="84879"/>
                </a:lnTo>
                <a:lnTo>
                  <a:pt x="122406" y="87282"/>
                </a:lnTo>
                <a:lnTo>
                  <a:pt x="119286" y="89306"/>
                </a:lnTo>
                <a:close/>
              </a:path>
              <a:path w="1059179" h="116205">
                <a:moveTo>
                  <a:pt x="178360" y="88041"/>
                </a:moveTo>
                <a:lnTo>
                  <a:pt x="151996" y="59221"/>
                </a:lnTo>
                <a:lnTo>
                  <a:pt x="151901" y="59052"/>
                </a:lnTo>
                <a:lnTo>
                  <a:pt x="150404" y="55532"/>
                </a:lnTo>
                <a:lnTo>
                  <a:pt x="149392" y="51990"/>
                </a:lnTo>
                <a:lnTo>
                  <a:pt x="158421" y="51990"/>
                </a:lnTo>
                <a:lnTo>
                  <a:pt x="158880" y="53267"/>
                </a:lnTo>
                <a:lnTo>
                  <a:pt x="162421" y="59896"/>
                </a:lnTo>
                <a:lnTo>
                  <a:pt x="166817" y="66051"/>
                </a:lnTo>
                <a:lnTo>
                  <a:pt x="171909" y="71676"/>
                </a:lnTo>
                <a:lnTo>
                  <a:pt x="177696" y="76771"/>
                </a:lnTo>
                <a:lnTo>
                  <a:pt x="184179" y="81337"/>
                </a:lnTo>
                <a:lnTo>
                  <a:pt x="178360" y="88041"/>
                </a:lnTo>
                <a:close/>
              </a:path>
              <a:path w="1059179" h="116205">
                <a:moveTo>
                  <a:pt x="210111" y="114479"/>
                </a:moveTo>
                <a:lnTo>
                  <a:pt x="200623" y="114479"/>
                </a:lnTo>
                <a:lnTo>
                  <a:pt x="200623" y="0"/>
                </a:lnTo>
                <a:lnTo>
                  <a:pt x="210111" y="0"/>
                </a:lnTo>
                <a:lnTo>
                  <a:pt x="210111" y="114479"/>
                </a:lnTo>
                <a:close/>
              </a:path>
              <a:path w="1059179" h="116205">
                <a:moveTo>
                  <a:pt x="331547" y="114479"/>
                </a:moveTo>
                <a:lnTo>
                  <a:pt x="254258" y="114479"/>
                </a:lnTo>
                <a:lnTo>
                  <a:pt x="254258" y="86776"/>
                </a:lnTo>
                <a:lnTo>
                  <a:pt x="319530" y="86776"/>
                </a:lnTo>
                <a:lnTo>
                  <a:pt x="319530" y="75518"/>
                </a:lnTo>
                <a:lnTo>
                  <a:pt x="254258" y="75518"/>
                </a:lnTo>
                <a:lnTo>
                  <a:pt x="254258" y="67549"/>
                </a:lnTo>
                <a:lnTo>
                  <a:pt x="329017" y="67549"/>
                </a:lnTo>
                <a:lnTo>
                  <a:pt x="329017" y="94746"/>
                </a:lnTo>
                <a:lnTo>
                  <a:pt x="263872" y="94746"/>
                </a:lnTo>
                <a:lnTo>
                  <a:pt x="263872" y="106510"/>
                </a:lnTo>
                <a:lnTo>
                  <a:pt x="331547" y="106510"/>
                </a:lnTo>
                <a:lnTo>
                  <a:pt x="331547" y="114479"/>
                </a:lnTo>
                <a:close/>
              </a:path>
              <a:path w="1059179" h="116205">
                <a:moveTo>
                  <a:pt x="252266" y="57105"/>
                </a:moveTo>
                <a:lnTo>
                  <a:pt x="237814" y="57105"/>
                </a:lnTo>
                <a:lnTo>
                  <a:pt x="237814" y="5692"/>
                </a:lnTo>
                <a:lnTo>
                  <a:pt x="292713" y="5692"/>
                </a:lnTo>
                <a:lnTo>
                  <a:pt x="292713" y="14041"/>
                </a:lnTo>
                <a:lnTo>
                  <a:pt x="247427" y="14041"/>
                </a:lnTo>
                <a:lnTo>
                  <a:pt x="247427" y="26184"/>
                </a:lnTo>
                <a:lnTo>
                  <a:pt x="291448" y="26184"/>
                </a:lnTo>
                <a:lnTo>
                  <a:pt x="291448" y="34533"/>
                </a:lnTo>
                <a:lnTo>
                  <a:pt x="247427" y="34533"/>
                </a:lnTo>
                <a:lnTo>
                  <a:pt x="247427" y="48827"/>
                </a:lnTo>
                <a:lnTo>
                  <a:pt x="298681" y="48827"/>
                </a:lnTo>
                <a:lnTo>
                  <a:pt x="299291" y="51737"/>
                </a:lnTo>
                <a:lnTo>
                  <a:pt x="258938" y="56891"/>
                </a:lnTo>
                <a:lnTo>
                  <a:pt x="252266" y="57105"/>
                </a:lnTo>
                <a:close/>
              </a:path>
              <a:path w="1059179" h="116205">
                <a:moveTo>
                  <a:pt x="298681" y="48827"/>
                </a:moveTo>
                <a:lnTo>
                  <a:pt x="258010" y="48827"/>
                </a:lnTo>
                <a:lnTo>
                  <a:pt x="265896" y="48427"/>
                </a:lnTo>
                <a:lnTo>
                  <a:pt x="282088" y="46824"/>
                </a:lnTo>
                <a:lnTo>
                  <a:pt x="289972" y="45581"/>
                </a:lnTo>
                <a:lnTo>
                  <a:pt x="297647" y="43894"/>
                </a:lnTo>
                <a:lnTo>
                  <a:pt x="298597" y="48427"/>
                </a:lnTo>
                <a:lnTo>
                  <a:pt x="298681" y="48827"/>
                </a:lnTo>
                <a:close/>
              </a:path>
              <a:path w="1059179" h="116205">
                <a:moveTo>
                  <a:pt x="329017" y="59706"/>
                </a:moveTo>
                <a:lnTo>
                  <a:pt x="319530" y="59706"/>
                </a:lnTo>
                <a:lnTo>
                  <a:pt x="319530" y="34280"/>
                </a:lnTo>
                <a:lnTo>
                  <a:pt x="299671" y="34280"/>
                </a:lnTo>
                <a:lnTo>
                  <a:pt x="299671" y="25931"/>
                </a:lnTo>
                <a:lnTo>
                  <a:pt x="319530" y="25931"/>
                </a:lnTo>
                <a:lnTo>
                  <a:pt x="319530" y="0"/>
                </a:lnTo>
                <a:lnTo>
                  <a:pt x="329017" y="0"/>
                </a:lnTo>
                <a:lnTo>
                  <a:pt x="329017" y="59706"/>
                </a:lnTo>
                <a:close/>
              </a:path>
              <a:path w="1059179" h="116205">
                <a:moveTo>
                  <a:pt x="523190" y="62489"/>
                </a:moveTo>
                <a:lnTo>
                  <a:pt x="417439" y="62489"/>
                </a:lnTo>
                <a:lnTo>
                  <a:pt x="417439" y="54267"/>
                </a:lnTo>
                <a:lnTo>
                  <a:pt x="523190" y="54267"/>
                </a:lnTo>
                <a:lnTo>
                  <a:pt x="523190" y="62489"/>
                </a:lnTo>
                <a:close/>
              </a:path>
              <a:path w="1059179" h="116205">
                <a:moveTo>
                  <a:pt x="470567" y="115744"/>
                </a:moveTo>
                <a:lnTo>
                  <a:pt x="430215" y="101787"/>
                </a:lnTo>
                <a:lnTo>
                  <a:pt x="430215" y="87957"/>
                </a:lnTo>
                <a:lnTo>
                  <a:pt x="465634" y="73621"/>
                </a:lnTo>
                <a:lnTo>
                  <a:pt x="465634" y="62489"/>
                </a:lnTo>
                <a:lnTo>
                  <a:pt x="475248" y="62489"/>
                </a:lnTo>
                <a:lnTo>
                  <a:pt x="475248" y="73621"/>
                </a:lnTo>
                <a:lnTo>
                  <a:pt x="483197" y="74221"/>
                </a:lnTo>
                <a:lnTo>
                  <a:pt x="490222" y="75392"/>
                </a:lnTo>
                <a:lnTo>
                  <a:pt x="496321" y="77131"/>
                </a:lnTo>
                <a:lnTo>
                  <a:pt x="501496" y="79439"/>
                </a:lnTo>
                <a:lnTo>
                  <a:pt x="505404" y="81590"/>
                </a:lnTo>
                <a:lnTo>
                  <a:pt x="466013" y="81590"/>
                </a:lnTo>
                <a:lnTo>
                  <a:pt x="461840" y="81822"/>
                </a:lnTo>
                <a:lnTo>
                  <a:pt x="439703" y="92258"/>
                </a:lnTo>
                <a:lnTo>
                  <a:pt x="439703" y="97065"/>
                </a:lnTo>
                <a:lnTo>
                  <a:pt x="466013" y="107648"/>
                </a:lnTo>
                <a:lnTo>
                  <a:pt x="506227" y="107648"/>
                </a:lnTo>
                <a:lnTo>
                  <a:pt x="500231" y="110558"/>
                </a:lnTo>
                <a:lnTo>
                  <a:pt x="494369" y="112827"/>
                </a:lnTo>
                <a:lnTo>
                  <a:pt x="487471" y="114447"/>
                </a:lnTo>
                <a:lnTo>
                  <a:pt x="479537" y="115420"/>
                </a:lnTo>
                <a:lnTo>
                  <a:pt x="470567" y="115744"/>
                </a:lnTo>
                <a:close/>
              </a:path>
              <a:path w="1059179" h="116205">
                <a:moveTo>
                  <a:pt x="506227" y="107648"/>
                </a:moveTo>
                <a:lnTo>
                  <a:pt x="475121" y="107648"/>
                </a:lnTo>
                <a:lnTo>
                  <a:pt x="479296" y="107416"/>
                </a:lnTo>
                <a:lnTo>
                  <a:pt x="486886" y="106489"/>
                </a:lnTo>
                <a:lnTo>
                  <a:pt x="501433" y="97065"/>
                </a:lnTo>
                <a:lnTo>
                  <a:pt x="501433" y="92258"/>
                </a:lnTo>
                <a:lnTo>
                  <a:pt x="475121" y="81590"/>
                </a:lnTo>
                <a:lnTo>
                  <a:pt x="505404" y="81590"/>
                </a:lnTo>
                <a:lnTo>
                  <a:pt x="507779" y="82897"/>
                </a:lnTo>
                <a:lnTo>
                  <a:pt x="510920" y="87957"/>
                </a:lnTo>
                <a:lnTo>
                  <a:pt x="510920" y="101787"/>
                </a:lnTo>
                <a:lnTo>
                  <a:pt x="507357" y="107100"/>
                </a:lnTo>
                <a:lnTo>
                  <a:pt x="506227" y="107648"/>
                </a:lnTo>
                <a:close/>
              </a:path>
              <a:path w="1059179" h="116205">
                <a:moveTo>
                  <a:pt x="510161" y="11258"/>
                </a:moveTo>
                <a:lnTo>
                  <a:pt x="430721" y="11258"/>
                </a:lnTo>
                <a:lnTo>
                  <a:pt x="430721" y="3288"/>
                </a:lnTo>
                <a:lnTo>
                  <a:pt x="510161" y="3288"/>
                </a:lnTo>
                <a:lnTo>
                  <a:pt x="510161" y="11258"/>
                </a:lnTo>
                <a:close/>
              </a:path>
              <a:path w="1059179" h="116205">
                <a:moveTo>
                  <a:pt x="430089" y="45285"/>
                </a:moveTo>
                <a:lnTo>
                  <a:pt x="426800" y="37569"/>
                </a:lnTo>
                <a:lnTo>
                  <a:pt x="431438" y="36726"/>
                </a:lnTo>
                <a:lnTo>
                  <a:pt x="435908" y="35566"/>
                </a:lnTo>
                <a:lnTo>
                  <a:pt x="465128" y="11258"/>
                </a:lnTo>
                <a:lnTo>
                  <a:pt x="475627" y="11258"/>
                </a:lnTo>
                <a:lnTo>
                  <a:pt x="476302" y="14884"/>
                </a:lnTo>
                <a:lnTo>
                  <a:pt x="477820" y="18152"/>
                </a:lnTo>
                <a:lnTo>
                  <a:pt x="481054" y="22136"/>
                </a:lnTo>
                <a:lnTo>
                  <a:pt x="470315" y="22136"/>
                </a:lnTo>
                <a:lnTo>
                  <a:pt x="438459" y="43451"/>
                </a:lnTo>
                <a:lnTo>
                  <a:pt x="434305" y="44526"/>
                </a:lnTo>
                <a:lnTo>
                  <a:pt x="430089" y="45285"/>
                </a:lnTo>
                <a:close/>
              </a:path>
              <a:path w="1059179" h="116205">
                <a:moveTo>
                  <a:pt x="510793" y="45285"/>
                </a:moveTo>
                <a:lnTo>
                  <a:pt x="474131" y="27808"/>
                </a:lnTo>
                <a:lnTo>
                  <a:pt x="470315" y="22136"/>
                </a:lnTo>
                <a:lnTo>
                  <a:pt x="481054" y="22136"/>
                </a:lnTo>
                <a:lnTo>
                  <a:pt x="482542" y="23971"/>
                </a:lnTo>
                <a:lnTo>
                  <a:pt x="485473" y="26501"/>
                </a:lnTo>
                <a:lnTo>
                  <a:pt x="514209" y="37569"/>
                </a:lnTo>
                <a:lnTo>
                  <a:pt x="510793" y="45285"/>
                </a:lnTo>
                <a:close/>
              </a:path>
              <a:path w="1059179" h="116205">
                <a:moveTo>
                  <a:pt x="629321" y="42376"/>
                </a:moveTo>
                <a:lnTo>
                  <a:pt x="552790" y="42376"/>
                </a:lnTo>
                <a:lnTo>
                  <a:pt x="552790" y="3288"/>
                </a:lnTo>
                <a:lnTo>
                  <a:pt x="628056" y="3288"/>
                </a:lnTo>
                <a:lnTo>
                  <a:pt x="628056" y="11511"/>
                </a:lnTo>
                <a:lnTo>
                  <a:pt x="562405" y="11511"/>
                </a:lnTo>
                <a:lnTo>
                  <a:pt x="562405" y="34154"/>
                </a:lnTo>
                <a:lnTo>
                  <a:pt x="629321" y="34154"/>
                </a:lnTo>
                <a:lnTo>
                  <a:pt x="629321" y="42376"/>
                </a:lnTo>
                <a:close/>
              </a:path>
              <a:path w="1059179" h="116205">
                <a:moveTo>
                  <a:pt x="595420" y="55532"/>
                </a:moveTo>
                <a:lnTo>
                  <a:pt x="585806" y="55532"/>
                </a:lnTo>
                <a:lnTo>
                  <a:pt x="585806" y="42376"/>
                </a:lnTo>
                <a:lnTo>
                  <a:pt x="595420" y="42376"/>
                </a:lnTo>
                <a:lnTo>
                  <a:pt x="595420" y="55532"/>
                </a:lnTo>
                <a:close/>
              </a:path>
              <a:path w="1059179" h="116205">
                <a:moveTo>
                  <a:pt x="643362" y="63754"/>
                </a:moveTo>
                <a:lnTo>
                  <a:pt x="537611" y="63754"/>
                </a:lnTo>
                <a:lnTo>
                  <a:pt x="537611" y="55532"/>
                </a:lnTo>
                <a:lnTo>
                  <a:pt x="643362" y="55532"/>
                </a:lnTo>
                <a:lnTo>
                  <a:pt x="643362" y="63754"/>
                </a:lnTo>
                <a:close/>
              </a:path>
              <a:path w="1059179" h="116205">
                <a:moveTo>
                  <a:pt x="629321" y="114985"/>
                </a:moveTo>
                <a:lnTo>
                  <a:pt x="619834" y="114985"/>
                </a:lnTo>
                <a:lnTo>
                  <a:pt x="619834" y="83487"/>
                </a:lnTo>
                <a:lnTo>
                  <a:pt x="550893" y="83487"/>
                </a:lnTo>
                <a:lnTo>
                  <a:pt x="550893" y="75392"/>
                </a:lnTo>
                <a:lnTo>
                  <a:pt x="629321" y="75392"/>
                </a:lnTo>
                <a:lnTo>
                  <a:pt x="629321" y="114985"/>
                </a:lnTo>
                <a:close/>
              </a:path>
              <a:path w="1059179" h="116205">
                <a:moveTo>
                  <a:pt x="750758" y="114479"/>
                </a:moveTo>
                <a:lnTo>
                  <a:pt x="671065" y="114479"/>
                </a:lnTo>
                <a:lnTo>
                  <a:pt x="671065" y="88041"/>
                </a:lnTo>
                <a:lnTo>
                  <a:pt x="738741" y="88041"/>
                </a:lnTo>
                <a:lnTo>
                  <a:pt x="738741" y="78048"/>
                </a:lnTo>
                <a:lnTo>
                  <a:pt x="671065" y="78048"/>
                </a:lnTo>
                <a:lnTo>
                  <a:pt x="671065" y="70079"/>
                </a:lnTo>
                <a:lnTo>
                  <a:pt x="748228" y="70079"/>
                </a:lnTo>
                <a:lnTo>
                  <a:pt x="748228" y="96011"/>
                </a:lnTo>
                <a:lnTo>
                  <a:pt x="680678" y="96011"/>
                </a:lnTo>
                <a:lnTo>
                  <a:pt x="680678" y="106510"/>
                </a:lnTo>
                <a:lnTo>
                  <a:pt x="750758" y="106510"/>
                </a:lnTo>
                <a:lnTo>
                  <a:pt x="750758" y="114479"/>
                </a:lnTo>
                <a:close/>
              </a:path>
              <a:path w="1059179" h="116205">
                <a:moveTo>
                  <a:pt x="762269" y="58947"/>
                </a:moveTo>
                <a:lnTo>
                  <a:pt x="656517" y="58947"/>
                </a:lnTo>
                <a:lnTo>
                  <a:pt x="656517" y="50725"/>
                </a:lnTo>
                <a:lnTo>
                  <a:pt x="762269" y="50725"/>
                </a:lnTo>
                <a:lnTo>
                  <a:pt x="762269" y="58947"/>
                </a:lnTo>
                <a:close/>
              </a:path>
              <a:path w="1059179" h="116205">
                <a:moveTo>
                  <a:pt x="716055" y="40858"/>
                </a:moveTo>
                <a:lnTo>
                  <a:pt x="709647" y="40858"/>
                </a:lnTo>
                <a:lnTo>
                  <a:pt x="697990" y="40457"/>
                </a:lnTo>
                <a:lnTo>
                  <a:pt x="699881" y="40457"/>
                </a:lnTo>
                <a:lnTo>
                  <a:pt x="692727" y="39625"/>
                </a:lnTo>
                <a:lnTo>
                  <a:pt x="685809" y="38083"/>
                </a:lnTo>
                <a:lnTo>
                  <a:pt x="679919" y="35925"/>
                </a:lnTo>
                <a:lnTo>
                  <a:pt x="672752" y="32636"/>
                </a:lnTo>
                <a:lnTo>
                  <a:pt x="669167" y="27492"/>
                </a:lnTo>
                <a:lnTo>
                  <a:pt x="669167" y="13493"/>
                </a:lnTo>
                <a:lnTo>
                  <a:pt x="709647" y="126"/>
                </a:lnTo>
                <a:lnTo>
                  <a:pt x="716055" y="126"/>
                </a:lnTo>
                <a:lnTo>
                  <a:pt x="720443" y="434"/>
                </a:lnTo>
                <a:lnTo>
                  <a:pt x="721179" y="434"/>
                </a:lnTo>
                <a:lnTo>
                  <a:pt x="731699" y="2129"/>
                </a:lnTo>
                <a:lnTo>
                  <a:pt x="735916" y="3373"/>
                </a:lnTo>
                <a:lnTo>
                  <a:pt x="742831" y="6746"/>
                </a:lnTo>
                <a:lnTo>
                  <a:pt x="744517" y="8095"/>
                </a:lnTo>
                <a:lnTo>
                  <a:pt x="699948" y="8095"/>
                </a:lnTo>
                <a:lnTo>
                  <a:pt x="692401" y="9065"/>
                </a:lnTo>
                <a:lnTo>
                  <a:pt x="681606" y="12944"/>
                </a:lnTo>
                <a:lnTo>
                  <a:pt x="678908" y="16107"/>
                </a:lnTo>
                <a:lnTo>
                  <a:pt x="678908" y="24793"/>
                </a:lnTo>
                <a:lnTo>
                  <a:pt x="681606" y="27934"/>
                </a:lnTo>
                <a:lnTo>
                  <a:pt x="692401" y="31898"/>
                </a:lnTo>
                <a:lnTo>
                  <a:pt x="699948" y="32889"/>
                </a:lnTo>
                <a:lnTo>
                  <a:pt x="744517" y="32889"/>
                </a:lnTo>
                <a:lnTo>
                  <a:pt x="742831" y="34238"/>
                </a:lnTo>
                <a:lnTo>
                  <a:pt x="735916" y="37611"/>
                </a:lnTo>
                <a:lnTo>
                  <a:pt x="731699" y="38855"/>
                </a:lnTo>
                <a:lnTo>
                  <a:pt x="721748" y="40457"/>
                </a:lnTo>
                <a:lnTo>
                  <a:pt x="716055" y="40858"/>
                </a:lnTo>
                <a:close/>
              </a:path>
              <a:path w="1059179" h="116205">
                <a:moveTo>
                  <a:pt x="744517" y="32889"/>
                </a:moveTo>
                <a:lnTo>
                  <a:pt x="719260" y="32889"/>
                </a:lnTo>
                <a:lnTo>
                  <a:pt x="726766" y="31898"/>
                </a:lnTo>
                <a:lnTo>
                  <a:pt x="737560" y="27934"/>
                </a:lnTo>
                <a:lnTo>
                  <a:pt x="740258" y="24793"/>
                </a:lnTo>
                <a:lnTo>
                  <a:pt x="740258" y="16107"/>
                </a:lnTo>
                <a:lnTo>
                  <a:pt x="737560" y="12944"/>
                </a:lnTo>
                <a:lnTo>
                  <a:pt x="726766" y="9065"/>
                </a:lnTo>
                <a:lnTo>
                  <a:pt x="719260" y="8095"/>
                </a:lnTo>
                <a:lnTo>
                  <a:pt x="744517" y="8095"/>
                </a:lnTo>
                <a:lnTo>
                  <a:pt x="745466" y="8854"/>
                </a:lnTo>
                <a:lnTo>
                  <a:pt x="749093" y="13914"/>
                </a:lnTo>
                <a:lnTo>
                  <a:pt x="749998" y="16950"/>
                </a:lnTo>
                <a:lnTo>
                  <a:pt x="749998" y="24034"/>
                </a:lnTo>
                <a:lnTo>
                  <a:pt x="749093" y="27070"/>
                </a:lnTo>
                <a:lnTo>
                  <a:pt x="745466" y="32130"/>
                </a:lnTo>
                <a:lnTo>
                  <a:pt x="744517" y="32889"/>
                </a:lnTo>
                <a:close/>
              </a:path>
              <a:path w="1059179" h="116205">
                <a:moveTo>
                  <a:pt x="881808" y="56544"/>
                </a:moveTo>
                <a:lnTo>
                  <a:pt x="872195" y="56544"/>
                </a:lnTo>
                <a:lnTo>
                  <a:pt x="868765" y="24793"/>
                </a:lnTo>
                <a:lnTo>
                  <a:pt x="869740" y="24793"/>
                </a:lnTo>
                <a:lnTo>
                  <a:pt x="878393" y="23654"/>
                </a:lnTo>
                <a:lnTo>
                  <a:pt x="881808" y="56544"/>
                </a:lnTo>
                <a:close/>
              </a:path>
              <a:path w="1059179" h="116205">
                <a:moveTo>
                  <a:pt x="916215" y="56544"/>
                </a:moveTo>
                <a:lnTo>
                  <a:pt x="906729" y="56544"/>
                </a:lnTo>
                <a:lnTo>
                  <a:pt x="910270" y="24793"/>
                </a:lnTo>
                <a:lnTo>
                  <a:pt x="910397" y="23654"/>
                </a:lnTo>
                <a:lnTo>
                  <a:pt x="919884" y="24793"/>
                </a:lnTo>
                <a:lnTo>
                  <a:pt x="916215" y="56544"/>
                </a:lnTo>
                <a:close/>
              </a:path>
              <a:path w="1059179" h="116205">
                <a:moveTo>
                  <a:pt x="937341" y="64766"/>
                </a:moveTo>
                <a:lnTo>
                  <a:pt x="851323" y="64766"/>
                </a:lnTo>
                <a:lnTo>
                  <a:pt x="851323" y="56544"/>
                </a:lnTo>
                <a:lnTo>
                  <a:pt x="937341" y="56544"/>
                </a:lnTo>
                <a:lnTo>
                  <a:pt x="937341" y="64766"/>
                </a:lnTo>
                <a:close/>
              </a:path>
              <a:path w="1059179" h="116205">
                <a:moveTo>
                  <a:pt x="880670" y="91077"/>
                </a:moveTo>
                <a:lnTo>
                  <a:pt x="871056" y="91077"/>
                </a:lnTo>
                <a:lnTo>
                  <a:pt x="871056" y="71344"/>
                </a:lnTo>
                <a:lnTo>
                  <a:pt x="880670" y="71344"/>
                </a:lnTo>
                <a:lnTo>
                  <a:pt x="880670" y="91077"/>
                </a:lnTo>
                <a:close/>
              </a:path>
              <a:path w="1059179" h="116205">
                <a:moveTo>
                  <a:pt x="917607" y="91077"/>
                </a:moveTo>
                <a:lnTo>
                  <a:pt x="907993" y="91077"/>
                </a:lnTo>
                <a:lnTo>
                  <a:pt x="907993" y="71344"/>
                </a:lnTo>
                <a:lnTo>
                  <a:pt x="917607" y="71344"/>
                </a:lnTo>
                <a:lnTo>
                  <a:pt x="917607" y="91077"/>
                </a:lnTo>
                <a:close/>
              </a:path>
              <a:path w="1059179" h="116205">
                <a:moveTo>
                  <a:pt x="946956" y="99299"/>
                </a:moveTo>
                <a:lnTo>
                  <a:pt x="841203" y="99299"/>
                </a:lnTo>
                <a:lnTo>
                  <a:pt x="841203" y="91077"/>
                </a:lnTo>
                <a:lnTo>
                  <a:pt x="946956" y="91077"/>
                </a:lnTo>
                <a:lnTo>
                  <a:pt x="946956" y="99299"/>
                </a:lnTo>
                <a:close/>
              </a:path>
              <a:path w="1059179" h="116205">
                <a:moveTo>
                  <a:pt x="936076" y="17077"/>
                </a:moveTo>
                <a:lnTo>
                  <a:pt x="852588" y="17077"/>
                </a:lnTo>
                <a:lnTo>
                  <a:pt x="852588" y="8854"/>
                </a:lnTo>
                <a:lnTo>
                  <a:pt x="936076" y="8854"/>
                </a:lnTo>
                <a:lnTo>
                  <a:pt x="936076" y="17077"/>
                </a:lnTo>
                <a:close/>
              </a:path>
              <a:path w="1059179" h="116205">
                <a:moveTo>
                  <a:pt x="1002067" y="75139"/>
                </a:moveTo>
                <a:lnTo>
                  <a:pt x="986713" y="75139"/>
                </a:lnTo>
                <a:lnTo>
                  <a:pt x="980645" y="73347"/>
                </a:lnTo>
                <a:lnTo>
                  <a:pt x="971701" y="66178"/>
                </a:lnTo>
                <a:lnTo>
                  <a:pt x="969473" y="61266"/>
                </a:lnTo>
                <a:lnTo>
                  <a:pt x="969473" y="48785"/>
                </a:lnTo>
                <a:lnTo>
                  <a:pt x="971701" y="43873"/>
                </a:lnTo>
                <a:lnTo>
                  <a:pt x="980645" y="36705"/>
                </a:lnTo>
                <a:lnTo>
                  <a:pt x="986713" y="34913"/>
                </a:lnTo>
                <a:lnTo>
                  <a:pt x="1002067" y="34913"/>
                </a:lnTo>
                <a:lnTo>
                  <a:pt x="1008154" y="36705"/>
                </a:lnTo>
                <a:lnTo>
                  <a:pt x="1015935" y="42882"/>
                </a:lnTo>
                <a:lnTo>
                  <a:pt x="991609" y="42882"/>
                </a:lnTo>
                <a:lnTo>
                  <a:pt x="989247" y="43219"/>
                </a:lnTo>
                <a:lnTo>
                  <a:pt x="978836" y="53297"/>
                </a:lnTo>
                <a:lnTo>
                  <a:pt x="978836" y="58167"/>
                </a:lnTo>
                <a:lnTo>
                  <a:pt x="980055" y="61055"/>
                </a:lnTo>
                <a:lnTo>
                  <a:pt x="984941" y="65947"/>
                </a:lnTo>
                <a:lnTo>
                  <a:pt x="988913" y="67169"/>
                </a:lnTo>
                <a:lnTo>
                  <a:pt x="1015935" y="67169"/>
                </a:lnTo>
                <a:lnTo>
                  <a:pt x="1008154" y="73347"/>
                </a:lnTo>
                <a:lnTo>
                  <a:pt x="1002067" y="75139"/>
                </a:lnTo>
                <a:close/>
              </a:path>
              <a:path w="1059179" h="116205">
                <a:moveTo>
                  <a:pt x="1015935" y="67169"/>
                </a:moveTo>
                <a:lnTo>
                  <a:pt x="997257" y="67169"/>
                </a:lnTo>
                <a:lnTo>
                  <a:pt x="999705" y="66832"/>
                </a:lnTo>
                <a:lnTo>
                  <a:pt x="1003753" y="65483"/>
                </a:lnTo>
                <a:lnTo>
                  <a:pt x="1010078" y="56628"/>
                </a:lnTo>
                <a:lnTo>
                  <a:pt x="1010055" y="53297"/>
                </a:lnTo>
                <a:lnTo>
                  <a:pt x="997257" y="42882"/>
                </a:lnTo>
                <a:lnTo>
                  <a:pt x="1015935" y="42882"/>
                </a:lnTo>
                <a:lnTo>
                  <a:pt x="1017183" y="43873"/>
                </a:lnTo>
                <a:lnTo>
                  <a:pt x="1019441" y="48785"/>
                </a:lnTo>
                <a:lnTo>
                  <a:pt x="1019441" y="61266"/>
                </a:lnTo>
                <a:lnTo>
                  <a:pt x="1017290" y="65947"/>
                </a:lnTo>
                <a:lnTo>
                  <a:pt x="1017183" y="66178"/>
                </a:lnTo>
                <a:lnTo>
                  <a:pt x="1015935" y="67169"/>
                </a:lnTo>
                <a:close/>
              </a:path>
              <a:path w="1059179" h="116205">
                <a:moveTo>
                  <a:pt x="1056379" y="87029"/>
                </a:moveTo>
                <a:lnTo>
                  <a:pt x="1046882" y="87029"/>
                </a:lnTo>
                <a:lnTo>
                  <a:pt x="1046882" y="67802"/>
                </a:lnTo>
                <a:lnTo>
                  <a:pt x="1028289" y="67802"/>
                </a:lnTo>
                <a:lnTo>
                  <a:pt x="1028289" y="59453"/>
                </a:lnTo>
                <a:lnTo>
                  <a:pt x="1046882" y="59453"/>
                </a:lnTo>
                <a:lnTo>
                  <a:pt x="1046882" y="46297"/>
                </a:lnTo>
                <a:lnTo>
                  <a:pt x="1028289" y="46297"/>
                </a:lnTo>
                <a:lnTo>
                  <a:pt x="1028289" y="37949"/>
                </a:lnTo>
                <a:lnTo>
                  <a:pt x="1046882" y="37949"/>
                </a:lnTo>
                <a:lnTo>
                  <a:pt x="1046882" y="0"/>
                </a:lnTo>
                <a:lnTo>
                  <a:pt x="1056379" y="0"/>
                </a:lnTo>
                <a:lnTo>
                  <a:pt x="1056379" y="87029"/>
                </a:lnTo>
                <a:close/>
              </a:path>
              <a:path w="1059179" h="116205">
                <a:moveTo>
                  <a:pt x="1011973" y="10625"/>
                </a:moveTo>
                <a:lnTo>
                  <a:pt x="976931" y="10625"/>
                </a:lnTo>
                <a:lnTo>
                  <a:pt x="976931" y="2276"/>
                </a:lnTo>
                <a:lnTo>
                  <a:pt x="1011973" y="2276"/>
                </a:lnTo>
                <a:lnTo>
                  <a:pt x="1011973" y="10625"/>
                </a:lnTo>
                <a:close/>
              </a:path>
              <a:path w="1059179" h="116205">
                <a:moveTo>
                  <a:pt x="1027156" y="27702"/>
                </a:moveTo>
                <a:lnTo>
                  <a:pt x="961757" y="27702"/>
                </a:lnTo>
                <a:lnTo>
                  <a:pt x="961757" y="19354"/>
                </a:lnTo>
                <a:lnTo>
                  <a:pt x="1027156" y="19354"/>
                </a:lnTo>
                <a:lnTo>
                  <a:pt x="1027156" y="27702"/>
                </a:lnTo>
                <a:close/>
              </a:path>
              <a:path w="1059179" h="116205">
                <a:moveTo>
                  <a:pt x="1058903" y="113214"/>
                </a:moveTo>
                <a:lnTo>
                  <a:pt x="981617" y="113214"/>
                </a:lnTo>
                <a:lnTo>
                  <a:pt x="981617" y="82728"/>
                </a:lnTo>
                <a:lnTo>
                  <a:pt x="991228" y="82728"/>
                </a:lnTo>
                <a:lnTo>
                  <a:pt x="991228" y="104992"/>
                </a:lnTo>
                <a:lnTo>
                  <a:pt x="1058903" y="104992"/>
                </a:lnTo>
                <a:lnTo>
                  <a:pt x="1058903" y="113214"/>
                </a:lnTo>
                <a:close/>
              </a:path>
            </a:pathLst>
          </a:custGeom>
          <a:solidFill>
            <a:srgbClr val="AAA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3432" y="3272040"/>
            <a:ext cx="375285" cy="114935"/>
          </a:xfrm>
          <a:custGeom>
            <a:avLst/>
            <a:gdLst/>
            <a:ahLst/>
            <a:cxnLst/>
            <a:rect l="l" t="t" r="r" b="b"/>
            <a:pathLst>
              <a:path w="375284" h="114935">
                <a:moveTo>
                  <a:pt x="50228" y="1003"/>
                </a:moveTo>
                <a:lnTo>
                  <a:pt x="15189" y="1003"/>
                </a:lnTo>
                <a:lnTo>
                  <a:pt x="15189" y="9359"/>
                </a:lnTo>
                <a:lnTo>
                  <a:pt x="50228" y="9359"/>
                </a:lnTo>
                <a:lnTo>
                  <a:pt x="50228" y="1003"/>
                </a:lnTo>
                <a:close/>
              </a:path>
              <a:path w="375284" h="114935">
                <a:moveTo>
                  <a:pt x="57683" y="42583"/>
                </a:moveTo>
                <a:lnTo>
                  <a:pt x="55803" y="39077"/>
                </a:lnTo>
                <a:lnTo>
                  <a:pt x="55435" y="38392"/>
                </a:lnTo>
                <a:lnTo>
                  <a:pt x="48323" y="33807"/>
                </a:lnTo>
                <a:lnTo>
                  <a:pt x="48323" y="46888"/>
                </a:lnTo>
                <a:lnTo>
                  <a:pt x="48323" y="49237"/>
                </a:lnTo>
                <a:lnTo>
                  <a:pt x="35674" y="57048"/>
                </a:lnTo>
                <a:lnTo>
                  <a:pt x="26911" y="57048"/>
                </a:lnTo>
                <a:lnTo>
                  <a:pt x="22885" y="56134"/>
                </a:lnTo>
                <a:lnTo>
                  <a:pt x="18237" y="52514"/>
                </a:lnTo>
                <a:lnTo>
                  <a:pt x="17081" y="50380"/>
                </a:lnTo>
                <a:lnTo>
                  <a:pt x="17081" y="45656"/>
                </a:lnTo>
                <a:lnTo>
                  <a:pt x="18326" y="43548"/>
                </a:lnTo>
                <a:lnTo>
                  <a:pt x="22885" y="39992"/>
                </a:lnTo>
                <a:lnTo>
                  <a:pt x="26911" y="39077"/>
                </a:lnTo>
                <a:lnTo>
                  <a:pt x="35674" y="39077"/>
                </a:lnTo>
                <a:lnTo>
                  <a:pt x="48323" y="46888"/>
                </a:lnTo>
                <a:lnTo>
                  <a:pt x="48323" y="33807"/>
                </a:lnTo>
                <a:lnTo>
                  <a:pt x="46405" y="32562"/>
                </a:lnTo>
                <a:lnTo>
                  <a:pt x="40309" y="31115"/>
                </a:lnTo>
                <a:lnTo>
                  <a:pt x="24968" y="31115"/>
                </a:lnTo>
                <a:lnTo>
                  <a:pt x="7721" y="53454"/>
                </a:lnTo>
                <a:lnTo>
                  <a:pt x="9956" y="57632"/>
                </a:lnTo>
                <a:lnTo>
                  <a:pt x="18897" y="63538"/>
                </a:lnTo>
                <a:lnTo>
                  <a:pt x="24968" y="65011"/>
                </a:lnTo>
                <a:lnTo>
                  <a:pt x="40309" y="65011"/>
                </a:lnTo>
                <a:lnTo>
                  <a:pt x="57683" y="53454"/>
                </a:lnTo>
                <a:lnTo>
                  <a:pt x="57683" y="42583"/>
                </a:lnTo>
                <a:close/>
              </a:path>
              <a:path w="375284" h="114935">
                <a:moveTo>
                  <a:pt x="65405" y="16814"/>
                </a:moveTo>
                <a:lnTo>
                  <a:pt x="0" y="16814"/>
                </a:lnTo>
                <a:lnTo>
                  <a:pt x="0" y="25171"/>
                </a:lnTo>
                <a:lnTo>
                  <a:pt x="65405" y="25171"/>
                </a:lnTo>
                <a:lnTo>
                  <a:pt x="65405" y="16814"/>
                </a:lnTo>
                <a:close/>
              </a:path>
              <a:path w="375284" h="114935">
                <a:moveTo>
                  <a:pt x="89560" y="72605"/>
                </a:moveTo>
                <a:lnTo>
                  <a:pt x="80073" y="72605"/>
                </a:lnTo>
                <a:lnTo>
                  <a:pt x="80073" y="85255"/>
                </a:lnTo>
                <a:lnTo>
                  <a:pt x="80073" y="93218"/>
                </a:lnTo>
                <a:lnTo>
                  <a:pt x="80073" y="106502"/>
                </a:lnTo>
                <a:lnTo>
                  <a:pt x="25679" y="106502"/>
                </a:lnTo>
                <a:lnTo>
                  <a:pt x="25679" y="93218"/>
                </a:lnTo>
                <a:lnTo>
                  <a:pt x="80073" y="93218"/>
                </a:lnTo>
                <a:lnTo>
                  <a:pt x="80073" y="85255"/>
                </a:lnTo>
                <a:lnTo>
                  <a:pt x="25679" y="85255"/>
                </a:lnTo>
                <a:lnTo>
                  <a:pt x="25679" y="72605"/>
                </a:lnTo>
                <a:lnTo>
                  <a:pt x="16065" y="72605"/>
                </a:lnTo>
                <a:lnTo>
                  <a:pt x="16065" y="114477"/>
                </a:lnTo>
                <a:lnTo>
                  <a:pt x="89560" y="114477"/>
                </a:lnTo>
                <a:lnTo>
                  <a:pt x="89560" y="106502"/>
                </a:lnTo>
                <a:lnTo>
                  <a:pt x="89560" y="93218"/>
                </a:lnTo>
                <a:lnTo>
                  <a:pt x="89560" y="85255"/>
                </a:lnTo>
                <a:lnTo>
                  <a:pt x="89560" y="72605"/>
                </a:lnTo>
                <a:close/>
              </a:path>
              <a:path w="375284" h="114935">
                <a:moveTo>
                  <a:pt x="108788" y="29337"/>
                </a:moveTo>
                <a:lnTo>
                  <a:pt x="89560" y="29337"/>
                </a:lnTo>
                <a:lnTo>
                  <a:pt x="89560" y="0"/>
                </a:lnTo>
                <a:lnTo>
                  <a:pt x="80073" y="0"/>
                </a:lnTo>
                <a:lnTo>
                  <a:pt x="80073" y="66027"/>
                </a:lnTo>
                <a:lnTo>
                  <a:pt x="89560" y="66027"/>
                </a:lnTo>
                <a:lnTo>
                  <a:pt x="89560" y="37566"/>
                </a:lnTo>
                <a:lnTo>
                  <a:pt x="108788" y="37566"/>
                </a:lnTo>
                <a:lnTo>
                  <a:pt x="108788" y="29337"/>
                </a:lnTo>
                <a:close/>
              </a:path>
              <a:path w="375284" h="114935">
                <a:moveTo>
                  <a:pt x="191516" y="78930"/>
                </a:moveTo>
                <a:lnTo>
                  <a:pt x="191122" y="77190"/>
                </a:lnTo>
                <a:lnTo>
                  <a:pt x="191058" y="76923"/>
                </a:lnTo>
                <a:lnTo>
                  <a:pt x="190957" y="76466"/>
                </a:lnTo>
                <a:lnTo>
                  <a:pt x="189750" y="71208"/>
                </a:lnTo>
                <a:lnTo>
                  <a:pt x="183616" y="72682"/>
                </a:lnTo>
                <a:lnTo>
                  <a:pt x="177355" y="73952"/>
                </a:lnTo>
                <a:lnTo>
                  <a:pt x="145211" y="77190"/>
                </a:lnTo>
                <a:lnTo>
                  <a:pt x="135737" y="77190"/>
                </a:lnTo>
                <a:lnTo>
                  <a:pt x="135737" y="11125"/>
                </a:lnTo>
                <a:lnTo>
                  <a:pt x="126123" y="11125"/>
                </a:lnTo>
                <a:lnTo>
                  <a:pt x="126123" y="85547"/>
                </a:lnTo>
                <a:lnTo>
                  <a:pt x="141401" y="85547"/>
                </a:lnTo>
                <a:lnTo>
                  <a:pt x="184518" y="80683"/>
                </a:lnTo>
                <a:lnTo>
                  <a:pt x="191516" y="78930"/>
                </a:lnTo>
                <a:close/>
              </a:path>
              <a:path w="375284" h="114935">
                <a:moveTo>
                  <a:pt x="214795" y="0"/>
                </a:moveTo>
                <a:lnTo>
                  <a:pt x="205308" y="0"/>
                </a:lnTo>
                <a:lnTo>
                  <a:pt x="205308" y="114477"/>
                </a:lnTo>
                <a:lnTo>
                  <a:pt x="214795" y="114477"/>
                </a:lnTo>
                <a:lnTo>
                  <a:pt x="214795" y="0"/>
                </a:lnTo>
                <a:close/>
              </a:path>
              <a:path w="375284" h="114935">
                <a:moveTo>
                  <a:pt x="306882" y="79946"/>
                </a:moveTo>
                <a:lnTo>
                  <a:pt x="306425" y="77914"/>
                </a:lnTo>
                <a:lnTo>
                  <a:pt x="306324" y="77431"/>
                </a:lnTo>
                <a:lnTo>
                  <a:pt x="305117" y="72097"/>
                </a:lnTo>
                <a:lnTo>
                  <a:pt x="297014" y="74041"/>
                </a:lnTo>
                <a:lnTo>
                  <a:pt x="288696" y="75488"/>
                </a:lnTo>
                <a:lnTo>
                  <a:pt x="271576" y="77431"/>
                </a:lnTo>
                <a:lnTo>
                  <a:pt x="263207" y="77914"/>
                </a:lnTo>
                <a:lnTo>
                  <a:pt x="252107" y="77914"/>
                </a:lnTo>
                <a:lnTo>
                  <a:pt x="252107" y="20739"/>
                </a:lnTo>
                <a:lnTo>
                  <a:pt x="297395" y="20739"/>
                </a:lnTo>
                <a:lnTo>
                  <a:pt x="297395" y="12395"/>
                </a:lnTo>
                <a:lnTo>
                  <a:pt x="242493" y="12395"/>
                </a:lnTo>
                <a:lnTo>
                  <a:pt x="242493" y="86182"/>
                </a:lnTo>
                <a:lnTo>
                  <a:pt x="257276" y="86182"/>
                </a:lnTo>
                <a:lnTo>
                  <a:pt x="264299" y="85915"/>
                </a:lnTo>
                <a:lnTo>
                  <a:pt x="299948" y="81572"/>
                </a:lnTo>
                <a:lnTo>
                  <a:pt x="306882" y="79946"/>
                </a:lnTo>
                <a:close/>
              </a:path>
              <a:path w="375284" h="114935">
                <a:moveTo>
                  <a:pt x="346608" y="44399"/>
                </a:moveTo>
                <a:lnTo>
                  <a:pt x="327380" y="44399"/>
                </a:lnTo>
                <a:lnTo>
                  <a:pt x="327380" y="0"/>
                </a:lnTo>
                <a:lnTo>
                  <a:pt x="317893" y="0"/>
                </a:lnTo>
                <a:lnTo>
                  <a:pt x="317893" y="114477"/>
                </a:lnTo>
                <a:lnTo>
                  <a:pt x="327380" y="114477"/>
                </a:lnTo>
                <a:lnTo>
                  <a:pt x="327380" y="52743"/>
                </a:lnTo>
                <a:lnTo>
                  <a:pt x="346608" y="52743"/>
                </a:lnTo>
                <a:lnTo>
                  <a:pt x="346608" y="44399"/>
                </a:lnTo>
                <a:close/>
              </a:path>
              <a:path w="375284" h="114935">
                <a:moveTo>
                  <a:pt x="374967" y="89801"/>
                </a:moveTo>
                <a:lnTo>
                  <a:pt x="362191" y="89801"/>
                </a:lnTo>
                <a:lnTo>
                  <a:pt x="362191" y="103339"/>
                </a:lnTo>
                <a:lnTo>
                  <a:pt x="374967" y="103339"/>
                </a:lnTo>
                <a:lnTo>
                  <a:pt x="374967" y="89801"/>
                </a:lnTo>
                <a:close/>
              </a:path>
            </a:pathLst>
          </a:custGeom>
          <a:solidFill>
            <a:srgbClr val="AAA19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2241804" y="3637787"/>
            <a:ext cx="3075940" cy="2362200"/>
            <a:chOff x="2241804" y="3637787"/>
            <a:chExt cx="3075940" cy="236220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1804" y="3637787"/>
              <a:ext cx="3075432" cy="19964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41804" y="5634227"/>
              <a:ext cx="3075940" cy="365760"/>
            </a:xfrm>
            <a:custGeom>
              <a:avLst/>
              <a:gdLst/>
              <a:ahLst/>
              <a:cxnLst/>
              <a:rect l="l" t="t" r="r" b="b"/>
              <a:pathLst>
                <a:path w="3075940" h="365760">
                  <a:moveTo>
                    <a:pt x="3075432" y="365759"/>
                  </a:moveTo>
                  <a:lnTo>
                    <a:pt x="0" y="365759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365759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1705" y="5662046"/>
              <a:ext cx="2814295" cy="1172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06145" y="5866262"/>
              <a:ext cx="337820" cy="116839"/>
            </a:xfrm>
            <a:custGeom>
              <a:avLst/>
              <a:gdLst/>
              <a:ahLst/>
              <a:cxnLst/>
              <a:rect l="l" t="t" r="r" b="b"/>
              <a:pathLst>
                <a:path w="337820" h="116839">
                  <a:moveTo>
                    <a:pt x="108534" y="101576"/>
                  </a:moveTo>
                  <a:lnTo>
                    <a:pt x="0" y="101576"/>
                  </a:lnTo>
                  <a:lnTo>
                    <a:pt x="0" y="90318"/>
                  </a:lnTo>
                  <a:lnTo>
                    <a:pt x="108534" y="90318"/>
                  </a:lnTo>
                  <a:lnTo>
                    <a:pt x="108534" y="101576"/>
                  </a:lnTo>
                  <a:close/>
                </a:path>
                <a:path w="337820" h="116839">
                  <a:moveTo>
                    <a:pt x="13408" y="68561"/>
                  </a:moveTo>
                  <a:lnTo>
                    <a:pt x="8981" y="58061"/>
                  </a:lnTo>
                  <a:lnTo>
                    <a:pt x="14041" y="57049"/>
                  </a:lnTo>
                  <a:lnTo>
                    <a:pt x="18890" y="55552"/>
                  </a:lnTo>
                  <a:lnTo>
                    <a:pt x="47562" y="25678"/>
                  </a:lnTo>
                  <a:lnTo>
                    <a:pt x="47562" y="7589"/>
                  </a:lnTo>
                  <a:lnTo>
                    <a:pt x="61477" y="7589"/>
                  </a:lnTo>
                  <a:lnTo>
                    <a:pt x="61477" y="25678"/>
                  </a:lnTo>
                  <a:lnTo>
                    <a:pt x="62552" y="30612"/>
                  </a:lnTo>
                  <a:lnTo>
                    <a:pt x="66853" y="39213"/>
                  </a:lnTo>
                  <a:lnTo>
                    <a:pt x="68805" y="41743"/>
                  </a:lnTo>
                  <a:lnTo>
                    <a:pt x="54520" y="41743"/>
                  </a:lnTo>
                  <a:lnTo>
                    <a:pt x="22179" y="66494"/>
                  </a:lnTo>
                  <a:lnTo>
                    <a:pt x="17878" y="67717"/>
                  </a:lnTo>
                  <a:lnTo>
                    <a:pt x="13408" y="68561"/>
                  </a:lnTo>
                  <a:close/>
                </a:path>
                <a:path w="337820" h="116839">
                  <a:moveTo>
                    <a:pt x="95631" y="68561"/>
                  </a:moveTo>
                  <a:lnTo>
                    <a:pt x="58610" y="48384"/>
                  </a:lnTo>
                  <a:lnTo>
                    <a:pt x="54520" y="41743"/>
                  </a:lnTo>
                  <a:lnTo>
                    <a:pt x="68805" y="41743"/>
                  </a:lnTo>
                  <a:lnTo>
                    <a:pt x="69699" y="42903"/>
                  </a:lnTo>
                  <a:lnTo>
                    <a:pt x="76783" y="49059"/>
                  </a:lnTo>
                  <a:lnTo>
                    <a:pt x="80873" y="51589"/>
                  </a:lnTo>
                  <a:lnTo>
                    <a:pt x="90150" y="55552"/>
                  </a:lnTo>
                  <a:lnTo>
                    <a:pt x="94999" y="57049"/>
                  </a:lnTo>
                  <a:lnTo>
                    <a:pt x="100058" y="58061"/>
                  </a:lnTo>
                  <a:lnTo>
                    <a:pt x="95631" y="68561"/>
                  </a:lnTo>
                  <a:close/>
                </a:path>
                <a:path w="337820" h="116839">
                  <a:moveTo>
                    <a:pt x="212767" y="44653"/>
                  </a:moveTo>
                  <a:lnTo>
                    <a:pt x="134086" y="44653"/>
                  </a:lnTo>
                  <a:lnTo>
                    <a:pt x="134086" y="3288"/>
                  </a:lnTo>
                  <a:lnTo>
                    <a:pt x="212767" y="3288"/>
                  </a:lnTo>
                  <a:lnTo>
                    <a:pt x="212767" y="14546"/>
                  </a:lnTo>
                  <a:lnTo>
                    <a:pt x="147748" y="14546"/>
                  </a:lnTo>
                  <a:lnTo>
                    <a:pt x="147748" y="33521"/>
                  </a:lnTo>
                  <a:lnTo>
                    <a:pt x="212767" y="33521"/>
                  </a:lnTo>
                  <a:lnTo>
                    <a:pt x="212767" y="44653"/>
                  </a:lnTo>
                  <a:close/>
                </a:path>
                <a:path w="337820" h="116839">
                  <a:moveTo>
                    <a:pt x="212767" y="33521"/>
                  </a:moveTo>
                  <a:lnTo>
                    <a:pt x="199105" y="33521"/>
                  </a:lnTo>
                  <a:lnTo>
                    <a:pt x="199105" y="14546"/>
                  </a:lnTo>
                  <a:lnTo>
                    <a:pt x="212767" y="14546"/>
                  </a:lnTo>
                  <a:lnTo>
                    <a:pt x="212767" y="33521"/>
                  </a:lnTo>
                  <a:close/>
                </a:path>
                <a:path w="337820" h="116839">
                  <a:moveTo>
                    <a:pt x="180131" y="55152"/>
                  </a:moveTo>
                  <a:lnTo>
                    <a:pt x="166469" y="55152"/>
                  </a:lnTo>
                  <a:lnTo>
                    <a:pt x="166469" y="44653"/>
                  </a:lnTo>
                  <a:lnTo>
                    <a:pt x="180131" y="44653"/>
                  </a:lnTo>
                  <a:lnTo>
                    <a:pt x="180131" y="55152"/>
                  </a:lnTo>
                  <a:close/>
                </a:path>
                <a:path w="337820" h="116839">
                  <a:moveTo>
                    <a:pt x="227441" y="66410"/>
                  </a:moveTo>
                  <a:lnTo>
                    <a:pt x="118906" y="66410"/>
                  </a:lnTo>
                  <a:lnTo>
                    <a:pt x="118906" y="55152"/>
                  </a:lnTo>
                  <a:lnTo>
                    <a:pt x="227441" y="55152"/>
                  </a:lnTo>
                  <a:lnTo>
                    <a:pt x="227441" y="66410"/>
                  </a:lnTo>
                  <a:close/>
                </a:path>
                <a:path w="337820" h="116839">
                  <a:moveTo>
                    <a:pt x="213399" y="116756"/>
                  </a:moveTo>
                  <a:lnTo>
                    <a:pt x="133454" y="116756"/>
                  </a:lnTo>
                  <a:lnTo>
                    <a:pt x="133454" y="75391"/>
                  </a:lnTo>
                  <a:lnTo>
                    <a:pt x="213399" y="75391"/>
                  </a:lnTo>
                  <a:lnTo>
                    <a:pt x="213399" y="86650"/>
                  </a:lnTo>
                  <a:lnTo>
                    <a:pt x="147116" y="86650"/>
                  </a:lnTo>
                  <a:lnTo>
                    <a:pt x="147116" y="105624"/>
                  </a:lnTo>
                  <a:lnTo>
                    <a:pt x="213399" y="105624"/>
                  </a:lnTo>
                  <a:lnTo>
                    <a:pt x="213399" y="116756"/>
                  </a:lnTo>
                  <a:close/>
                </a:path>
                <a:path w="337820" h="116839">
                  <a:moveTo>
                    <a:pt x="213399" y="105624"/>
                  </a:moveTo>
                  <a:lnTo>
                    <a:pt x="199737" y="105624"/>
                  </a:lnTo>
                  <a:lnTo>
                    <a:pt x="199737" y="86650"/>
                  </a:lnTo>
                  <a:lnTo>
                    <a:pt x="213399" y="86650"/>
                  </a:lnTo>
                  <a:lnTo>
                    <a:pt x="213399" y="105624"/>
                  </a:lnTo>
                  <a:close/>
                </a:path>
                <a:path w="337820" h="116839">
                  <a:moveTo>
                    <a:pt x="301694" y="40605"/>
                  </a:moveTo>
                  <a:lnTo>
                    <a:pt x="288159" y="40605"/>
                  </a:lnTo>
                  <a:lnTo>
                    <a:pt x="288159" y="10499"/>
                  </a:lnTo>
                  <a:lnTo>
                    <a:pt x="301694" y="10499"/>
                  </a:lnTo>
                  <a:lnTo>
                    <a:pt x="301694" y="40605"/>
                  </a:lnTo>
                  <a:close/>
                </a:path>
                <a:path w="337820" h="116839">
                  <a:moveTo>
                    <a:pt x="301694" y="89179"/>
                  </a:moveTo>
                  <a:lnTo>
                    <a:pt x="244138" y="89179"/>
                  </a:lnTo>
                  <a:lnTo>
                    <a:pt x="244138" y="10878"/>
                  </a:lnTo>
                  <a:lnTo>
                    <a:pt x="257673" y="10878"/>
                  </a:lnTo>
                  <a:lnTo>
                    <a:pt x="257673" y="40605"/>
                  </a:lnTo>
                  <a:lnTo>
                    <a:pt x="301694" y="40605"/>
                  </a:lnTo>
                  <a:lnTo>
                    <a:pt x="301694" y="51863"/>
                  </a:lnTo>
                  <a:lnTo>
                    <a:pt x="257673" y="51863"/>
                  </a:lnTo>
                  <a:lnTo>
                    <a:pt x="257673" y="77921"/>
                  </a:lnTo>
                  <a:lnTo>
                    <a:pt x="301694" y="77921"/>
                  </a:lnTo>
                  <a:lnTo>
                    <a:pt x="301694" y="89179"/>
                  </a:lnTo>
                  <a:close/>
                </a:path>
                <a:path w="337820" h="116839">
                  <a:moveTo>
                    <a:pt x="301694" y="77921"/>
                  </a:moveTo>
                  <a:lnTo>
                    <a:pt x="288159" y="77921"/>
                  </a:lnTo>
                  <a:lnTo>
                    <a:pt x="288159" y="51863"/>
                  </a:lnTo>
                  <a:lnTo>
                    <a:pt x="301694" y="51863"/>
                  </a:lnTo>
                  <a:lnTo>
                    <a:pt x="301694" y="77921"/>
                  </a:lnTo>
                  <a:close/>
                </a:path>
                <a:path w="337820" h="116839">
                  <a:moveTo>
                    <a:pt x="337493" y="116756"/>
                  </a:moveTo>
                  <a:lnTo>
                    <a:pt x="323958" y="116756"/>
                  </a:lnTo>
                  <a:lnTo>
                    <a:pt x="323958" y="0"/>
                  </a:lnTo>
                  <a:lnTo>
                    <a:pt x="337493" y="0"/>
                  </a:lnTo>
                  <a:lnTo>
                    <a:pt x="337493" y="116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94031" y="6264178"/>
            <a:ext cx="3626485" cy="129539"/>
            <a:chOff x="594031" y="6264178"/>
            <a:chExt cx="3626485" cy="129539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031" y="6264178"/>
              <a:ext cx="3597464" cy="12941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07097" y="6364010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039" y="13740"/>
                  </a:moveTo>
                  <a:lnTo>
                    <a:pt x="0" y="13740"/>
                  </a:lnTo>
                  <a:lnTo>
                    <a:pt x="0" y="0"/>
                  </a:lnTo>
                  <a:lnTo>
                    <a:pt x="13039" y="0"/>
                  </a:lnTo>
                  <a:lnTo>
                    <a:pt x="13039" y="1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311" y="6709729"/>
            <a:ext cx="6371035" cy="12787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0340" y="6933756"/>
            <a:ext cx="4031428" cy="14175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9920" y="7381269"/>
            <a:ext cx="6365426" cy="12745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4311" y="7603474"/>
            <a:ext cx="6361358" cy="13124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5433" y="7827802"/>
            <a:ext cx="2165173" cy="12745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521208" y="3592067"/>
            <a:ext cx="0" cy="2453640"/>
          </a:xfrm>
          <a:custGeom>
            <a:avLst/>
            <a:gdLst/>
            <a:ahLst/>
            <a:cxnLst/>
            <a:rect l="l" t="t" r="r" b="b"/>
            <a:pathLst>
              <a:path h="2453640">
                <a:moveTo>
                  <a:pt x="0" y="0"/>
                </a:moveTo>
                <a:lnTo>
                  <a:pt x="0" y="245364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356" y="3592067"/>
            <a:ext cx="0" cy="2453640"/>
          </a:xfrm>
          <a:custGeom>
            <a:avLst/>
            <a:gdLst/>
            <a:ahLst/>
            <a:cxnLst/>
            <a:rect l="l" t="t" r="r" b="b"/>
            <a:pathLst>
              <a:path h="2453640">
                <a:moveTo>
                  <a:pt x="0" y="0"/>
                </a:moveTo>
                <a:lnTo>
                  <a:pt x="0" y="245364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9683" y="2722625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9683" y="3404615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5112" y="3592067"/>
            <a:ext cx="6532245" cy="0"/>
          </a:xfrm>
          <a:custGeom>
            <a:avLst/>
            <a:gdLst/>
            <a:ahLst/>
            <a:cxnLst/>
            <a:rect l="l" t="t" r="r" b="b"/>
            <a:pathLst>
              <a:path w="6532245">
                <a:moveTo>
                  <a:pt x="0" y="0"/>
                </a:moveTo>
                <a:lnTo>
                  <a:pt x="6531863" y="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5112" y="3592067"/>
            <a:ext cx="6532245" cy="2453640"/>
          </a:xfrm>
          <a:custGeom>
            <a:avLst/>
            <a:gdLst/>
            <a:ahLst/>
            <a:cxnLst/>
            <a:rect l="l" t="t" r="r" b="b"/>
            <a:pathLst>
              <a:path w="6532245" h="2453640">
                <a:moveTo>
                  <a:pt x="0" y="2453640"/>
                </a:moveTo>
                <a:lnTo>
                  <a:pt x="6531863" y="2453640"/>
                </a:lnTo>
              </a:path>
              <a:path w="6532245" h="2453640">
                <a:moveTo>
                  <a:pt x="6524244" y="0"/>
                </a:moveTo>
                <a:lnTo>
                  <a:pt x="6524244" y="2453640"/>
                </a:lnTo>
              </a:path>
              <a:path w="6532245" h="2453640">
                <a:moveTo>
                  <a:pt x="6095" y="0"/>
                </a:moveTo>
                <a:lnTo>
                  <a:pt x="6095" y="2453640"/>
                </a:lnTo>
              </a:path>
              <a:path w="6532245" h="2453640">
                <a:moveTo>
                  <a:pt x="0" y="2453640"/>
                </a:moveTo>
                <a:lnTo>
                  <a:pt x="6531863" y="245364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9683" y="2722625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0178" y="10270994"/>
            <a:ext cx="144328" cy="113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21208" y="848867"/>
            <a:ext cx="6518275" cy="283845"/>
            <a:chOff x="521208" y="848867"/>
            <a:chExt cx="6518275" cy="283845"/>
          </a:xfrm>
        </p:grpSpPr>
        <p:sp>
          <p:nvSpPr>
            <p:cNvPr id="4" name="object 4"/>
            <p:cNvSpPr/>
            <p:nvPr/>
          </p:nvSpPr>
          <p:spPr>
            <a:xfrm>
              <a:off x="521208" y="848867"/>
              <a:ext cx="6518275" cy="283845"/>
            </a:xfrm>
            <a:custGeom>
              <a:avLst/>
              <a:gdLst/>
              <a:ahLst/>
              <a:cxnLst/>
              <a:rect l="l" t="t" r="r" b="b"/>
              <a:pathLst>
                <a:path w="6518275" h="283844">
                  <a:moveTo>
                    <a:pt x="6518148" y="283463"/>
                  </a:moveTo>
                  <a:lnTo>
                    <a:pt x="0" y="283463"/>
                  </a:lnTo>
                  <a:lnTo>
                    <a:pt x="0" y="0"/>
                  </a:lnTo>
                  <a:lnTo>
                    <a:pt x="6518148" y="0"/>
                  </a:lnTo>
                  <a:lnTo>
                    <a:pt x="6518148" y="28346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2208" y="931683"/>
              <a:ext cx="573405" cy="131445"/>
            </a:xfrm>
            <a:custGeom>
              <a:avLst/>
              <a:gdLst/>
              <a:ahLst/>
              <a:cxnLst/>
              <a:rect l="l" t="t" r="r" b="b"/>
              <a:pathLst>
                <a:path w="573405" h="131444">
                  <a:moveTo>
                    <a:pt x="43326" y="61132"/>
                  </a:moveTo>
                  <a:lnTo>
                    <a:pt x="28182" y="61132"/>
                  </a:lnTo>
                  <a:lnTo>
                    <a:pt x="28182" y="46270"/>
                  </a:lnTo>
                  <a:lnTo>
                    <a:pt x="18741" y="41970"/>
                  </a:lnTo>
                  <a:lnTo>
                    <a:pt x="14021" y="35427"/>
                  </a:lnTo>
                  <a:lnTo>
                    <a:pt x="14021" y="18508"/>
                  </a:lnTo>
                  <a:lnTo>
                    <a:pt x="49981" y="1945"/>
                  </a:lnTo>
                  <a:lnTo>
                    <a:pt x="60432" y="1542"/>
                  </a:lnTo>
                  <a:lnTo>
                    <a:pt x="70991" y="1945"/>
                  </a:lnTo>
                  <a:lnTo>
                    <a:pt x="103566" y="13600"/>
                  </a:lnTo>
                  <a:lnTo>
                    <a:pt x="50430" y="13600"/>
                  </a:lnTo>
                  <a:lnTo>
                    <a:pt x="42718" y="14698"/>
                  </a:lnTo>
                  <a:lnTo>
                    <a:pt x="31875" y="19092"/>
                  </a:lnTo>
                  <a:lnTo>
                    <a:pt x="29164" y="22340"/>
                  </a:lnTo>
                  <a:lnTo>
                    <a:pt x="29164" y="30846"/>
                  </a:lnTo>
                  <a:lnTo>
                    <a:pt x="31875" y="34071"/>
                  </a:lnTo>
                  <a:lnTo>
                    <a:pt x="42718" y="38558"/>
                  </a:lnTo>
                  <a:lnTo>
                    <a:pt x="50430" y="39680"/>
                  </a:lnTo>
                  <a:lnTo>
                    <a:pt x="103664" y="39680"/>
                  </a:lnTo>
                  <a:lnTo>
                    <a:pt x="102028" y="41970"/>
                  </a:lnTo>
                  <a:lnTo>
                    <a:pt x="92681" y="46270"/>
                  </a:lnTo>
                  <a:lnTo>
                    <a:pt x="92681" y="50616"/>
                  </a:lnTo>
                  <a:lnTo>
                    <a:pt x="43326" y="50616"/>
                  </a:lnTo>
                  <a:lnTo>
                    <a:pt x="43326" y="61132"/>
                  </a:lnTo>
                  <a:close/>
                </a:path>
                <a:path w="573405" h="131444">
                  <a:moveTo>
                    <a:pt x="103664" y="39680"/>
                  </a:moveTo>
                  <a:lnTo>
                    <a:pt x="70340" y="39680"/>
                  </a:lnTo>
                  <a:lnTo>
                    <a:pt x="78005" y="38558"/>
                  </a:lnTo>
                  <a:lnTo>
                    <a:pt x="88848" y="34071"/>
                  </a:lnTo>
                  <a:lnTo>
                    <a:pt x="91559" y="30846"/>
                  </a:lnTo>
                  <a:lnTo>
                    <a:pt x="91559" y="22340"/>
                  </a:lnTo>
                  <a:lnTo>
                    <a:pt x="88848" y="19092"/>
                  </a:lnTo>
                  <a:lnTo>
                    <a:pt x="78005" y="14698"/>
                  </a:lnTo>
                  <a:lnTo>
                    <a:pt x="70340" y="13600"/>
                  </a:lnTo>
                  <a:lnTo>
                    <a:pt x="103566" y="13600"/>
                  </a:lnTo>
                  <a:lnTo>
                    <a:pt x="106702" y="18508"/>
                  </a:lnTo>
                  <a:lnTo>
                    <a:pt x="106702" y="35427"/>
                  </a:lnTo>
                  <a:lnTo>
                    <a:pt x="103664" y="39680"/>
                  </a:lnTo>
                  <a:close/>
                </a:path>
                <a:path w="573405" h="131444">
                  <a:moveTo>
                    <a:pt x="66601" y="51645"/>
                  </a:moveTo>
                  <a:lnTo>
                    <a:pt x="54239" y="51645"/>
                  </a:lnTo>
                  <a:lnTo>
                    <a:pt x="48537" y="51271"/>
                  </a:lnTo>
                  <a:lnTo>
                    <a:pt x="45849" y="50990"/>
                  </a:lnTo>
                  <a:lnTo>
                    <a:pt x="43326" y="50616"/>
                  </a:lnTo>
                  <a:lnTo>
                    <a:pt x="77538" y="50616"/>
                  </a:lnTo>
                  <a:lnTo>
                    <a:pt x="74920" y="50990"/>
                  </a:lnTo>
                  <a:lnTo>
                    <a:pt x="72210" y="51271"/>
                  </a:lnTo>
                  <a:lnTo>
                    <a:pt x="66601" y="51645"/>
                  </a:lnTo>
                  <a:close/>
                </a:path>
                <a:path w="573405" h="131444">
                  <a:moveTo>
                    <a:pt x="92681" y="61132"/>
                  </a:moveTo>
                  <a:lnTo>
                    <a:pt x="77538" y="61132"/>
                  </a:lnTo>
                  <a:lnTo>
                    <a:pt x="77538" y="50616"/>
                  </a:lnTo>
                  <a:lnTo>
                    <a:pt x="92681" y="50616"/>
                  </a:lnTo>
                  <a:lnTo>
                    <a:pt x="92681" y="61132"/>
                  </a:lnTo>
                  <a:close/>
                </a:path>
                <a:path w="573405" h="131444">
                  <a:moveTo>
                    <a:pt x="120303" y="73611"/>
                  </a:moveTo>
                  <a:lnTo>
                    <a:pt x="0" y="73611"/>
                  </a:lnTo>
                  <a:lnTo>
                    <a:pt x="0" y="61132"/>
                  </a:lnTo>
                  <a:lnTo>
                    <a:pt x="120303" y="61132"/>
                  </a:lnTo>
                  <a:lnTo>
                    <a:pt x="120303" y="73611"/>
                  </a:lnTo>
                  <a:close/>
                </a:path>
                <a:path w="573405" h="131444">
                  <a:moveTo>
                    <a:pt x="60432" y="130819"/>
                  </a:moveTo>
                  <a:lnTo>
                    <a:pt x="18181" y="120653"/>
                  </a:lnTo>
                  <a:lnTo>
                    <a:pt x="14161" y="114460"/>
                  </a:lnTo>
                  <a:lnTo>
                    <a:pt x="14161" y="97822"/>
                  </a:lnTo>
                  <a:lnTo>
                    <a:pt x="49986" y="81845"/>
                  </a:lnTo>
                  <a:lnTo>
                    <a:pt x="60432" y="81463"/>
                  </a:lnTo>
                  <a:lnTo>
                    <a:pt x="70878" y="81845"/>
                  </a:lnTo>
                  <a:lnTo>
                    <a:pt x="104093" y="93802"/>
                  </a:lnTo>
                  <a:lnTo>
                    <a:pt x="55664" y="93802"/>
                  </a:lnTo>
                  <a:lnTo>
                    <a:pt x="51364" y="94013"/>
                  </a:lnTo>
                  <a:lnTo>
                    <a:pt x="29164" y="103898"/>
                  </a:lnTo>
                  <a:lnTo>
                    <a:pt x="29164" y="108385"/>
                  </a:lnTo>
                  <a:lnTo>
                    <a:pt x="55664" y="118480"/>
                  </a:lnTo>
                  <a:lnTo>
                    <a:pt x="104093" y="118480"/>
                  </a:lnTo>
                  <a:lnTo>
                    <a:pt x="102683" y="120653"/>
                  </a:lnTo>
                  <a:lnTo>
                    <a:pt x="94644" y="124719"/>
                  </a:lnTo>
                  <a:lnTo>
                    <a:pt x="87984" y="127388"/>
                  </a:lnTo>
                  <a:lnTo>
                    <a:pt x="80062" y="129294"/>
                  </a:lnTo>
                  <a:lnTo>
                    <a:pt x="70878" y="130438"/>
                  </a:lnTo>
                  <a:lnTo>
                    <a:pt x="60432" y="130819"/>
                  </a:lnTo>
                  <a:close/>
                </a:path>
                <a:path w="573405" h="131444">
                  <a:moveTo>
                    <a:pt x="104093" y="118480"/>
                  </a:moveTo>
                  <a:lnTo>
                    <a:pt x="65199" y="118480"/>
                  </a:lnTo>
                  <a:lnTo>
                    <a:pt x="69499" y="118270"/>
                  </a:lnTo>
                  <a:lnTo>
                    <a:pt x="77164" y="117428"/>
                  </a:lnTo>
                  <a:lnTo>
                    <a:pt x="91700" y="108385"/>
                  </a:lnTo>
                  <a:lnTo>
                    <a:pt x="91700" y="103898"/>
                  </a:lnTo>
                  <a:lnTo>
                    <a:pt x="65199" y="93802"/>
                  </a:lnTo>
                  <a:lnTo>
                    <a:pt x="104093" y="93802"/>
                  </a:lnTo>
                  <a:lnTo>
                    <a:pt x="106702" y="97822"/>
                  </a:lnTo>
                  <a:lnTo>
                    <a:pt x="106702" y="114460"/>
                  </a:lnTo>
                  <a:lnTo>
                    <a:pt x="104093" y="118480"/>
                  </a:lnTo>
                  <a:close/>
                </a:path>
                <a:path w="573405" h="131444">
                  <a:moveTo>
                    <a:pt x="174659" y="101374"/>
                  </a:moveTo>
                  <a:lnTo>
                    <a:pt x="162694" y="101374"/>
                  </a:lnTo>
                  <a:lnTo>
                    <a:pt x="157553" y="100275"/>
                  </a:lnTo>
                  <a:lnTo>
                    <a:pt x="135259" y="68704"/>
                  </a:lnTo>
                  <a:lnTo>
                    <a:pt x="134605" y="62535"/>
                  </a:lnTo>
                  <a:lnTo>
                    <a:pt x="134605" y="49074"/>
                  </a:lnTo>
                  <a:lnTo>
                    <a:pt x="157553" y="11333"/>
                  </a:lnTo>
                  <a:lnTo>
                    <a:pt x="162694" y="10235"/>
                  </a:lnTo>
                  <a:lnTo>
                    <a:pt x="174659" y="10235"/>
                  </a:lnTo>
                  <a:lnTo>
                    <a:pt x="179800" y="11333"/>
                  </a:lnTo>
                  <a:lnTo>
                    <a:pt x="188400" y="15727"/>
                  </a:lnTo>
                  <a:lnTo>
                    <a:pt x="191929" y="18835"/>
                  </a:lnTo>
                  <a:lnTo>
                    <a:pt x="194975" y="23275"/>
                  </a:lnTo>
                  <a:lnTo>
                    <a:pt x="162133" y="23275"/>
                  </a:lnTo>
                  <a:lnTo>
                    <a:pt x="157319" y="26102"/>
                  </a:lnTo>
                  <a:lnTo>
                    <a:pt x="151150" y="37413"/>
                  </a:lnTo>
                  <a:lnTo>
                    <a:pt x="149608" y="45429"/>
                  </a:lnTo>
                  <a:lnTo>
                    <a:pt x="149608" y="66180"/>
                  </a:lnTo>
                  <a:lnTo>
                    <a:pt x="151150" y="74196"/>
                  </a:lnTo>
                  <a:lnTo>
                    <a:pt x="157319" y="85506"/>
                  </a:lnTo>
                  <a:lnTo>
                    <a:pt x="162133" y="88334"/>
                  </a:lnTo>
                  <a:lnTo>
                    <a:pt x="194975" y="88334"/>
                  </a:lnTo>
                  <a:lnTo>
                    <a:pt x="191929" y="92774"/>
                  </a:lnTo>
                  <a:lnTo>
                    <a:pt x="188400" y="95882"/>
                  </a:lnTo>
                  <a:lnTo>
                    <a:pt x="179800" y="100275"/>
                  </a:lnTo>
                  <a:lnTo>
                    <a:pt x="174659" y="101374"/>
                  </a:lnTo>
                  <a:close/>
                </a:path>
                <a:path w="573405" h="131444">
                  <a:moveTo>
                    <a:pt x="194975" y="88334"/>
                  </a:moveTo>
                  <a:lnTo>
                    <a:pt x="175219" y="88334"/>
                  </a:lnTo>
                  <a:lnTo>
                    <a:pt x="180034" y="85506"/>
                  </a:lnTo>
                  <a:lnTo>
                    <a:pt x="186204" y="74196"/>
                  </a:lnTo>
                  <a:lnTo>
                    <a:pt x="187746" y="66180"/>
                  </a:lnTo>
                  <a:lnTo>
                    <a:pt x="187746" y="45429"/>
                  </a:lnTo>
                  <a:lnTo>
                    <a:pt x="186204" y="37413"/>
                  </a:lnTo>
                  <a:lnTo>
                    <a:pt x="180034" y="26102"/>
                  </a:lnTo>
                  <a:lnTo>
                    <a:pt x="175219" y="23275"/>
                  </a:lnTo>
                  <a:lnTo>
                    <a:pt x="194975" y="23275"/>
                  </a:lnTo>
                  <a:lnTo>
                    <a:pt x="197444" y="26874"/>
                  </a:lnTo>
                  <a:lnTo>
                    <a:pt x="199477" y="31688"/>
                  </a:lnTo>
                  <a:lnTo>
                    <a:pt x="202094" y="42905"/>
                  </a:lnTo>
                  <a:lnTo>
                    <a:pt x="202749" y="49074"/>
                  </a:lnTo>
                  <a:lnTo>
                    <a:pt x="202749" y="62535"/>
                  </a:lnTo>
                  <a:lnTo>
                    <a:pt x="202094" y="68704"/>
                  </a:lnTo>
                  <a:lnTo>
                    <a:pt x="199477" y="79921"/>
                  </a:lnTo>
                  <a:lnTo>
                    <a:pt x="197444" y="84735"/>
                  </a:lnTo>
                  <a:lnTo>
                    <a:pt x="194975" y="88334"/>
                  </a:lnTo>
                  <a:close/>
                </a:path>
                <a:path w="573405" h="131444">
                  <a:moveTo>
                    <a:pt x="240887" y="129417"/>
                  </a:moveTo>
                  <a:lnTo>
                    <a:pt x="225884" y="129417"/>
                  </a:lnTo>
                  <a:lnTo>
                    <a:pt x="225884" y="61413"/>
                  </a:lnTo>
                  <a:lnTo>
                    <a:pt x="207376" y="61413"/>
                  </a:lnTo>
                  <a:lnTo>
                    <a:pt x="207376" y="48794"/>
                  </a:lnTo>
                  <a:lnTo>
                    <a:pt x="225884" y="48794"/>
                  </a:lnTo>
                  <a:lnTo>
                    <a:pt x="225884" y="0"/>
                  </a:lnTo>
                  <a:lnTo>
                    <a:pt x="240887" y="0"/>
                  </a:lnTo>
                  <a:lnTo>
                    <a:pt x="240887" y="129417"/>
                  </a:lnTo>
                  <a:close/>
                </a:path>
                <a:path w="573405" h="131444">
                  <a:moveTo>
                    <a:pt x="444898" y="129417"/>
                  </a:moveTo>
                  <a:lnTo>
                    <a:pt x="356142" y="129417"/>
                  </a:lnTo>
                  <a:lnTo>
                    <a:pt x="356142" y="95765"/>
                  </a:lnTo>
                  <a:lnTo>
                    <a:pt x="427792" y="95765"/>
                  </a:lnTo>
                  <a:lnTo>
                    <a:pt x="427792" y="87072"/>
                  </a:lnTo>
                  <a:lnTo>
                    <a:pt x="356142" y="87072"/>
                  </a:lnTo>
                  <a:lnTo>
                    <a:pt x="356142" y="74873"/>
                  </a:lnTo>
                  <a:lnTo>
                    <a:pt x="442795" y="74873"/>
                  </a:lnTo>
                  <a:lnTo>
                    <a:pt x="442795" y="107964"/>
                  </a:lnTo>
                  <a:lnTo>
                    <a:pt x="371286" y="107964"/>
                  </a:lnTo>
                  <a:lnTo>
                    <a:pt x="371286" y="117218"/>
                  </a:lnTo>
                  <a:lnTo>
                    <a:pt x="444898" y="117218"/>
                  </a:lnTo>
                  <a:lnTo>
                    <a:pt x="444898" y="129417"/>
                  </a:lnTo>
                  <a:close/>
                </a:path>
                <a:path w="573405" h="131444">
                  <a:moveTo>
                    <a:pt x="442795" y="68704"/>
                  </a:moveTo>
                  <a:lnTo>
                    <a:pt x="427792" y="68704"/>
                  </a:lnTo>
                  <a:lnTo>
                    <a:pt x="427792" y="36455"/>
                  </a:lnTo>
                  <a:lnTo>
                    <a:pt x="402133" y="36455"/>
                  </a:lnTo>
                  <a:lnTo>
                    <a:pt x="402133" y="23836"/>
                  </a:lnTo>
                  <a:lnTo>
                    <a:pt x="427792" y="23836"/>
                  </a:lnTo>
                  <a:lnTo>
                    <a:pt x="427792" y="0"/>
                  </a:lnTo>
                  <a:lnTo>
                    <a:pt x="442795" y="0"/>
                  </a:lnTo>
                  <a:lnTo>
                    <a:pt x="442795" y="68704"/>
                  </a:lnTo>
                  <a:close/>
                </a:path>
                <a:path w="573405" h="131444">
                  <a:moveTo>
                    <a:pt x="339317" y="69545"/>
                  </a:moveTo>
                  <a:lnTo>
                    <a:pt x="331605" y="59169"/>
                  </a:lnTo>
                  <a:lnTo>
                    <a:pt x="336372" y="57020"/>
                  </a:lnTo>
                  <a:lnTo>
                    <a:pt x="340798" y="54449"/>
                  </a:lnTo>
                  <a:lnTo>
                    <a:pt x="364275" y="20611"/>
                  </a:lnTo>
                  <a:lnTo>
                    <a:pt x="364275" y="5608"/>
                  </a:lnTo>
                  <a:lnTo>
                    <a:pt x="379558" y="5608"/>
                  </a:lnTo>
                  <a:lnTo>
                    <a:pt x="387977" y="39540"/>
                  </a:lnTo>
                  <a:lnTo>
                    <a:pt x="372407" y="39540"/>
                  </a:lnTo>
                  <a:lnTo>
                    <a:pt x="368855" y="46270"/>
                  </a:lnTo>
                  <a:lnTo>
                    <a:pt x="364205" y="52182"/>
                  </a:lnTo>
                  <a:lnTo>
                    <a:pt x="352707" y="62371"/>
                  </a:lnTo>
                  <a:lnTo>
                    <a:pt x="346328" y="66461"/>
                  </a:lnTo>
                  <a:lnTo>
                    <a:pt x="339317" y="69545"/>
                  </a:lnTo>
                  <a:close/>
                </a:path>
                <a:path w="573405" h="131444">
                  <a:moveTo>
                    <a:pt x="403255" y="67021"/>
                  </a:moveTo>
                  <a:lnTo>
                    <a:pt x="372407" y="39540"/>
                  </a:lnTo>
                  <a:lnTo>
                    <a:pt x="387977" y="39540"/>
                  </a:lnTo>
                  <a:lnTo>
                    <a:pt x="392505" y="44704"/>
                  </a:lnTo>
                  <a:lnTo>
                    <a:pt x="395870" y="47625"/>
                  </a:lnTo>
                  <a:lnTo>
                    <a:pt x="403348" y="52486"/>
                  </a:lnTo>
                  <a:lnTo>
                    <a:pt x="407133" y="54449"/>
                  </a:lnTo>
                  <a:lnTo>
                    <a:pt x="410966" y="55945"/>
                  </a:lnTo>
                  <a:lnTo>
                    <a:pt x="403255" y="67021"/>
                  </a:lnTo>
                  <a:close/>
                </a:path>
                <a:path w="573405" h="131444">
                  <a:moveTo>
                    <a:pt x="526642" y="130819"/>
                  </a:moveTo>
                  <a:lnTo>
                    <a:pt x="484391" y="119485"/>
                  </a:lnTo>
                  <a:lnTo>
                    <a:pt x="480372" y="113058"/>
                  </a:lnTo>
                  <a:lnTo>
                    <a:pt x="480430" y="96326"/>
                  </a:lnTo>
                  <a:lnTo>
                    <a:pt x="484465" y="89876"/>
                  </a:lnTo>
                  <a:lnTo>
                    <a:pt x="484599" y="89876"/>
                  </a:lnTo>
                  <a:lnTo>
                    <a:pt x="492587" y="85390"/>
                  </a:lnTo>
                  <a:lnTo>
                    <a:pt x="499237" y="82445"/>
                  </a:lnTo>
                  <a:lnTo>
                    <a:pt x="507138" y="80342"/>
                  </a:lnTo>
                  <a:lnTo>
                    <a:pt x="516304" y="79080"/>
                  </a:lnTo>
                  <a:lnTo>
                    <a:pt x="526642" y="78659"/>
                  </a:lnTo>
                  <a:lnTo>
                    <a:pt x="537088" y="79080"/>
                  </a:lnTo>
                  <a:lnTo>
                    <a:pt x="569593" y="90998"/>
                  </a:lnTo>
                  <a:lnTo>
                    <a:pt x="521875" y="90998"/>
                  </a:lnTo>
                  <a:lnTo>
                    <a:pt x="517575" y="91278"/>
                  </a:lnTo>
                  <a:lnTo>
                    <a:pt x="495375" y="102402"/>
                  </a:lnTo>
                  <a:lnTo>
                    <a:pt x="495375" y="107169"/>
                  </a:lnTo>
                  <a:lnTo>
                    <a:pt x="521875" y="118480"/>
                  </a:lnTo>
                  <a:lnTo>
                    <a:pt x="569522" y="118480"/>
                  </a:lnTo>
                  <a:lnTo>
                    <a:pt x="568893" y="119485"/>
                  </a:lnTo>
                  <a:lnTo>
                    <a:pt x="560854" y="124018"/>
                  </a:lnTo>
                  <a:lnTo>
                    <a:pt x="554194" y="126994"/>
                  </a:lnTo>
                  <a:lnTo>
                    <a:pt x="546272" y="129119"/>
                  </a:lnTo>
                  <a:lnTo>
                    <a:pt x="537088" y="130394"/>
                  </a:lnTo>
                  <a:lnTo>
                    <a:pt x="526642" y="130819"/>
                  </a:lnTo>
                  <a:close/>
                </a:path>
                <a:path w="573405" h="131444">
                  <a:moveTo>
                    <a:pt x="569522" y="118480"/>
                  </a:moveTo>
                  <a:lnTo>
                    <a:pt x="531410" y="118480"/>
                  </a:lnTo>
                  <a:lnTo>
                    <a:pt x="535709" y="118223"/>
                  </a:lnTo>
                  <a:lnTo>
                    <a:pt x="543374" y="117195"/>
                  </a:lnTo>
                  <a:lnTo>
                    <a:pt x="557910" y="107169"/>
                  </a:lnTo>
                  <a:lnTo>
                    <a:pt x="557910" y="102402"/>
                  </a:lnTo>
                  <a:lnTo>
                    <a:pt x="531410" y="90998"/>
                  </a:lnTo>
                  <a:lnTo>
                    <a:pt x="569593" y="90998"/>
                  </a:lnTo>
                  <a:lnTo>
                    <a:pt x="572913" y="96326"/>
                  </a:lnTo>
                  <a:lnTo>
                    <a:pt x="572913" y="113058"/>
                  </a:lnTo>
                  <a:lnTo>
                    <a:pt x="569522" y="118480"/>
                  </a:lnTo>
                  <a:close/>
                </a:path>
                <a:path w="573405" h="131444">
                  <a:moveTo>
                    <a:pt x="532111" y="68704"/>
                  </a:moveTo>
                  <a:lnTo>
                    <a:pt x="468313" y="68704"/>
                  </a:lnTo>
                  <a:lnTo>
                    <a:pt x="468313" y="8412"/>
                  </a:lnTo>
                  <a:lnTo>
                    <a:pt x="532111" y="8412"/>
                  </a:lnTo>
                  <a:lnTo>
                    <a:pt x="532111" y="20611"/>
                  </a:lnTo>
                  <a:lnTo>
                    <a:pt x="483316" y="20611"/>
                  </a:lnTo>
                  <a:lnTo>
                    <a:pt x="483316" y="56505"/>
                  </a:lnTo>
                  <a:lnTo>
                    <a:pt x="532111" y="56505"/>
                  </a:lnTo>
                  <a:lnTo>
                    <a:pt x="532111" y="68704"/>
                  </a:lnTo>
                  <a:close/>
                </a:path>
                <a:path w="573405" h="131444">
                  <a:moveTo>
                    <a:pt x="532111" y="56505"/>
                  </a:moveTo>
                  <a:lnTo>
                    <a:pt x="517108" y="56505"/>
                  </a:lnTo>
                  <a:lnTo>
                    <a:pt x="517108" y="20611"/>
                  </a:lnTo>
                  <a:lnTo>
                    <a:pt x="532111" y="20611"/>
                  </a:lnTo>
                  <a:lnTo>
                    <a:pt x="532111" y="56505"/>
                  </a:lnTo>
                  <a:close/>
                </a:path>
                <a:path w="573405" h="131444">
                  <a:moveTo>
                    <a:pt x="573193" y="77117"/>
                  </a:moveTo>
                  <a:lnTo>
                    <a:pt x="558190" y="77117"/>
                  </a:lnTo>
                  <a:lnTo>
                    <a:pt x="558190" y="57767"/>
                  </a:lnTo>
                  <a:lnTo>
                    <a:pt x="538280" y="57767"/>
                  </a:lnTo>
                  <a:lnTo>
                    <a:pt x="538280" y="45148"/>
                  </a:lnTo>
                  <a:lnTo>
                    <a:pt x="558190" y="45148"/>
                  </a:lnTo>
                  <a:lnTo>
                    <a:pt x="558190" y="31267"/>
                  </a:lnTo>
                  <a:lnTo>
                    <a:pt x="538280" y="31267"/>
                  </a:lnTo>
                  <a:lnTo>
                    <a:pt x="538280" y="18648"/>
                  </a:lnTo>
                  <a:lnTo>
                    <a:pt x="558190" y="18648"/>
                  </a:lnTo>
                  <a:lnTo>
                    <a:pt x="558190" y="0"/>
                  </a:lnTo>
                  <a:lnTo>
                    <a:pt x="573193" y="0"/>
                  </a:lnTo>
                  <a:lnTo>
                    <a:pt x="573193" y="771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9818" y="970330"/>
              <a:ext cx="1315698" cy="83091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757397" y="1470034"/>
            <a:ext cx="334645" cy="116839"/>
          </a:xfrm>
          <a:custGeom>
            <a:avLst/>
            <a:gdLst/>
            <a:ahLst/>
            <a:cxnLst/>
            <a:rect l="l" t="t" r="r" b="b"/>
            <a:pathLst>
              <a:path w="334644" h="116840">
                <a:moveTo>
                  <a:pt x="4885" y="68055"/>
                </a:moveTo>
                <a:lnTo>
                  <a:pt x="110" y="61011"/>
                </a:lnTo>
                <a:lnTo>
                  <a:pt x="0" y="60849"/>
                </a:lnTo>
                <a:lnTo>
                  <a:pt x="4910" y="58291"/>
                </a:lnTo>
                <a:lnTo>
                  <a:pt x="29786" y="28382"/>
                </a:lnTo>
                <a:lnTo>
                  <a:pt x="30485" y="24321"/>
                </a:lnTo>
                <a:lnTo>
                  <a:pt x="30485" y="6325"/>
                </a:lnTo>
                <a:lnTo>
                  <a:pt x="40731" y="6325"/>
                </a:lnTo>
                <a:lnTo>
                  <a:pt x="40775" y="24321"/>
                </a:lnTo>
                <a:lnTo>
                  <a:pt x="41529" y="28382"/>
                </a:lnTo>
                <a:lnTo>
                  <a:pt x="44717" y="36233"/>
                </a:lnTo>
                <a:lnTo>
                  <a:pt x="45742" y="37949"/>
                </a:lnTo>
                <a:lnTo>
                  <a:pt x="35948" y="37949"/>
                </a:lnTo>
                <a:lnTo>
                  <a:pt x="33815" y="44425"/>
                </a:lnTo>
                <a:lnTo>
                  <a:pt x="33702" y="44768"/>
                </a:lnTo>
                <a:lnTo>
                  <a:pt x="29820" y="50578"/>
                </a:lnTo>
                <a:lnTo>
                  <a:pt x="29709" y="50744"/>
                </a:lnTo>
                <a:lnTo>
                  <a:pt x="18234" y="61011"/>
                </a:lnTo>
                <a:lnTo>
                  <a:pt x="11872" y="65070"/>
                </a:lnTo>
                <a:lnTo>
                  <a:pt x="4885" y="68055"/>
                </a:lnTo>
                <a:close/>
              </a:path>
              <a:path w="334644" h="116840">
                <a:moveTo>
                  <a:pt x="64971" y="65778"/>
                </a:moveTo>
                <a:lnTo>
                  <a:pt x="35948" y="37949"/>
                </a:lnTo>
                <a:lnTo>
                  <a:pt x="45742" y="37949"/>
                </a:lnTo>
                <a:lnTo>
                  <a:pt x="46841" y="39788"/>
                </a:lnTo>
                <a:lnTo>
                  <a:pt x="52147" y="46156"/>
                </a:lnTo>
                <a:lnTo>
                  <a:pt x="55197" y="48973"/>
                </a:lnTo>
                <a:lnTo>
                  <a:pt x="62090" y="53872"/>
                </a:lnTo>
                <a:lnTo>
                  <a:pt x="65860" y="56066"/>
                </a:lnTo>
                <a:lnTo>
                  <a:pt x="69797" y="57929"/>
                </a:lnTo>
                <a:lnTo>
                  <a:pt x="69999" y="57929"/>
                </a:lnTo>
                <a:lnTo>
                  <a:pt x="64971" y="65778"/>
                </a:lnTo>
                <a:close/>
              </a:path>
              <a:path w="334644" h="116840">
                <a:moveTo>
                  <a:pt x="96517" y="86397"/>
                </a:moveTo>
                <a:lnTo>
                  <a:pt x="86523" y="86397"/>
                </a:lnTo>
                <a:lnTo>
                  <a:pt x="86523" y="0"/>
                </a:lnTo>
                <a:lnTo>
                  <a:pt x="96517" y="0"/>
                </a:lnTo>
                <a:lnTo>
                  <a:pt x="96517" y="86397"/>
                </a:lnTo>
                <a:close/>
              </a:path>
              <a:path w="334644" h="116840">
                <a:moveTo>
                  <a:pt x="99047" y="115112"/>
                </a:moveTo>
                <a:lnTo>
                  <a:pt x="20745" y="115112"/>
                </a:lnTo>
                <a:lnTo>
                  <a:pt x="20745" y="75139"/>
                </a:lnTo>
                <a:lnTo>
                  <a:pt x="30865" y="75139"/>
                </a:lnTo>
                <a:lnTo>
                  <a:pt x="30865" y="106004"/>
                </a:lnTo>
                <a:lnTo>
                  <a:pt x="99047" y="106004"/>
                </a:lnTo>
                <a:lnTo>
                  <a:pt x="99047" y="115112"/>
                </a:lnTo>
                <a:close/>
              </a:path>
              <a:path w="334644" h="116840">
                <a:moveTo>
                  <a:pt x="212388" y="18089"/>
                </a:moveTo>
                <a:lnTo>
                  <a:pt x="131430" y="18089"/>
                </a:lnTo>
                <a:lnTo>
                  <a:pt x="131430" y="8855"/>
                </a:lnTo>
                <a:lnTo>
                  <a:pt x="212388" y="8855"/>
                </a:lnTo>
                <a:lnTo>
                  <a:pt x="212388" y="18089"/>
                </a:lnTo>
                <a:close/>
              </a:path>
              <a:path w="334644" h="116840">
                <a:moveTo>
                  <a:pt x="130274" y="67929"/>
                </a:moveTo>
                <a:lnTo>
                  <a:pt x="127128" y="59671"/>
                </a:lnTo>
                <a:lnTo>
                  <a:pt x="133004" y="58393"/>
                </a:lnTo>
                <a:lnTo>
                  <a:pt x="138295" y="56721"/>
                </a:lnTo>
                <a:lnTo>
                  <a:pt x="166849" y="26493"/>
                </a:lnTo>
                <a:lnTo>
                  <a:pt x="166849" y="18089"/>
                </a:lnTo>
                <a:lnTo>
                  <a:pt x="177221" y="18089"/>
                </a:lnTo>
                <a:lnTo>
                  <a:pt x="177221" y="26493"/>
                </a:lnTo>
                <a:lnTo>
                  <a:pt x="178250" y="31412"/>
                </a:lnTo>
                <a:lnTo>
                  <a:pt x="181908" y="38961"/>
                </a:lnTo>
                <a:lnTo>
                  <a:pt x="172025" y="38961"/>
                </a:lnTo>
                <a:lnTo>
                  <a:pt x="140303" y="65654"/>
                </a:lnTo>
                <a:lnTo>
                  <a:pt x="135514" y="66971"/>
                </a:lnTo>
                <a:lnTo>
                  <a:pt x="130274" y="67929"/>
                </a:lnTo>
                <a:close/>
              </a:path>
              <a:path w="334644" h="116840">
                <a:moveTo>
                  <a:pt x="213777" y="67929"/>
                </a:moveTo>
                <a:lnTo>
                  <a:pt x="174639" y="45984"/>
                </a:lnTo>
                <a:lnTo>
                  <a:pt x="172025" y="38961"/>
                </a:lnTo>
                <a:lnTo>
                  <a:pt x="181908" y="38961"/>
                </a:lnTo>
                <a:lnTo>
                  <a:pt x="182401" y="39975"/>
                </a:lnTo>
                <a:lnTo>
                  <a:pt x="185199" y="43690"/>
                </a:lnTo>
                <a:lnTo>
                  <a:pt x="216942" y="59671"/>
                </a:lnTo>
                <a:lnTo>
                  <a:pt x="213777" y="67929"/>
                </a:lnTo>
                <a:close/>
              </a:path>
              <a:path w="334644" h="116840">
                <a:moveTo>
                  <a:pt x="177095" y="92089"/>
                </a:moveTo>
                <a:lnTo>
                  <a:pt x="166975" y="92089"/>
                </a:lnTo>
                <a:lnTo>
                  <a:pt x="166975" y="66537"/>
                </a:lnTo>
                <a:lnTo>
                  <a:pt x="177095" y="66537"/>
                </a:lnTo>
                <a:lnTo>
                  <a:pt x="177095" y="92089"/>
                </a:lnTo>
                <a:close/>
              </a:path>
              <a:path w="334644" h="116840">
                <a:moveTo>
                  <a:pt x="225417" y="101197"/>
                </a:moveTo>
                <a:lnTo>
                  <a:pt x="118147" y="101197"/>
                </a:lnTo>
                <a:lnTo>
                  <a:pt x="118147" y="92089"/>
                </a:lnTo>
                <a:lnTo>
                  <a:pt x="225417" y="92089"/>
                </a:lnTo>
                <a:lnTo>
                  <a:pt x="225417" y="101197"/>
                </a:lnTo>
                <a:close/>
              </a:path>
              <a:path w="334644" h="116840">
                <a:moveTo>
                  <a:pt x="276078" y="91077"/>
                </a:moveTo>
                <a:lnTo>
                  <a:pt x="265819" y="91077"/>
                </a:lnTo>
                <a:lnTo>
                  <a:pt x="261372" y="90061"/>
                </a:lnTo>
                <a:lnTo>
                  <a:pt x="240849" y="56150"/>
                </a:lnTo>
                <a:lnTo>
                  <a:pt x="240849" y="44118"/>
                </a:lnTo>
                <a:lnTo>
                  <a:pt x="261399" y="10128"/>
                </a:lnTo>
                <a:lnTo>
                  <a:pt x="265840" y="9108"/>
                </a:lnTo>
                <a:lnTo>
                  <a:pt x="276058" y="9108"/>
                </a:lnTo>
                <a:lnTo>
                  <a:pt x="280493" y="10128"/>
                </a:lnTo>
                <a:lnTo>
                  <a:pt x="288033" y="14209"/>
                </a:lnTo>
                <a:lnTo>
                  <a:pt x="291172" y="17054"/>
                </a:lnTo>
                <a:lnTo>
                  <a:pt x="291969" y="18215"/>
                </a:lnTo>
                <a:lnTo>
                  <a:pt x="264522" y="18215"/>
                </a:lnTo>
                <a:lnTo>
                  <a:pt x="259560" y="20961"/>
                </a:lnTo>
                <a:lnTo>
                  <a:pt x="252586" y="31944"/>
                </a:lnTo>
                <a:lnTo>
                  <a:pt x="250843" y="39845"/>
                </a:lnTo>
                <a:lnTo>
                  <a:pt x="250843" y="60477"/>
                </a:lnTo>
                <a:lnTo>
                  <a:pt x="252575" y="68360"/>
                </a:lnTo>
                <a:lnTo>
                  <a:pt x="259529" y="79248"/>
                </a:lnTo>
                <a:lnTo>
                  <a:pt x="264499" y="81970"/>
                </a:lnTo>
                <a:lnTo>
                  <a:pt x="292006" y="81970"/>
                </a:lnTo>
                <a:lnTo>
                  <a:pt x="291170" y="83172"/>
                </a:lnTo>
                <a:lnTo>
                  <a:pt x="288037" y="85993"/>
                </a:lnTo>
                <a:lnTo>
                  <a:pt x="280520" y="90061"/>
                </a:lnTo>
                <a:lnTo>
                  <a:pt x="276078" y="91077"/>
                </a:lnTo>
                <a:close/>
              </a:path>
              <a:path w="334644" h="116840">
                <a:moveTo>
                  <a:pt x="292006" y="81970"/>
                </a:moveTo>
                <a:lnTo>
                  <a:pt x="277399" y="81970"/>
                </a:lnTo>
                <a:lnTo>
                  <a:pt x="282362" y="79248"/>
                </a:lnTo>
                <a:lnTo>
                  <a:pt x="289327" y="68360"/>
                </a:lnTo>
                <a:lnTo>
                  <a:pt x="291069" y="60477"/>
                </a:lnTo>
                <a:lnTo>
                  <a:pt x="291065" y="39845"/>
                </a:lnTo>
                <a:lnTo>
                  <a:pt x="289306" y="31944"/>
                </a:lnTo>
                <a:lnTo>
                  <a:pt x="282325" y="20961"/>
                </a:lnTo>
                <a:lnTo>
                  <a:pt x="277377" y="18215"/>
                </a:lnTo>
                <a:lnTo>
                  <a:pt x="291969" y="18215"/>
                </a:lnTo>
                <a:lnTo>
                  <a:pt x="301062" y="56150"/>
                </a:lnTo>
                <a:lnTo>
                  <a:pt x="300459" y="61648"/>
                </a:lnTo>
                <a:lnTo>
                  <a:pt x="298044" y="71650"/>
                </a:lnTo>
                <a:lnTo>
                  <a:pt x="296187" y="75955"/>
                </a:lnTo>
                <a:lnTo>
                  <a:pt x="292006" y="81970"/>
                </a:lnTo>
                <a:close/>
              </a:path>
              <a:path w="334644" h="116840">
                <a:moveTo>
                  <a:pt x="334331" y="116377"/>
                </a:moveTo>
                <a:lnTo>
                  <a:pt x="324337" y="116377"/>
                </a:lnTo>
                <a:lnTo>
                  <a:pt x="324337" y="54140"/>
                </a:lnTo>
                <a:lnTo>
                  <a:pt x="304477" y="54140"/>
                </a:lnTo>
                <a:lnTo>
                  <a:pt x="304477" y="44906"/>
                </a:lnTo>
                <a:lnTo>
                  <a:pt x="324337" y="44906"/>
                </a:lnTo>
                <a:lnTo>
                  <a:pt x="324337" y="0"/>
                </a:lnTo>
                <a:lnTo>
                  <a:pt x="334331" y="0"/>
                </a:lnTo>
                <a:lnTo>
                  <a:pt x="334331" y="116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721" y="1473323"/>
            <a:ext cx="81337" cy="11030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92048" y="1675142"/>
            <a:ext cx="2221230" cy="115570"/>
          </a:xfrm>
          <a:custGeom>
            <a:avLst/>
            <a:gdLst/>
            <a:ahLst/>
            <a:cxnLst/>
            <a:rect l="l" t="t" r="r" b="b"/>
            <a:pathLst>
              <a:path w="2221230" h="115569">
                <a:moveTo>
                  <a:pt x="57556" y="82219"/>
                </a:moveTo>
                <a:lnTo>
                  <a:pt x="36271" y="56032"/>
                </a:lnTo>
                <a:lnTo>
                  <a:pt x="35013" y="51968"/>
                </a:lnTo>
                <a:lnTo>
                  <a:pt x="33413" y="42773"/>
                </a:lnTo>
                <a:lnTo>
                  <a:pt x="33058" y="38569"/>
                </a:lnTo>
                <a:lnTo>
                  <a:pt x="33007" y="9105"/>
                </a:lnTo>
                <a:lnTo>
                  <a:pt x="25552" y="9105"/>
                </a:lnTo>
                <a:lnTo>
                  <a:pt x="25552" y="38569"/>
                </a:lnTo>
                <a:lnTo>
                  <a:pt x="25082" y="43510"/>
                </a:lnTo>
                <a:lnTo>
                  <a:pt x="4635" y="81114"/>
                </a:lnTo>
                <a:lnTo>
                  <a:pt x="0" y="83985"/>
                </a:lnTo>
                <a:lnTo>
                  <a:pt x="4292" y="89306"/>
                </a:lnTo>
                <a:lnTo>
                  <a:pt x="29476" y="56032"/>
                </a:lnTo>
                <a:lnTo>
                  <a:pt x="29552" y="56349"/>
                </a:lnTo>
                <a:lnTo>
                  <a:pt x="53505" y="87655"/>
                </a:lnTo>
                <a:lnTo>
                  <a:pt x="57556" y="82219"/>
                </a:lnTo>
                <a:close/>
              </a:path>
              <a:path w="2221230" h="115569">
                <a:moveTo>
                  <a:pt x="98920" y="0"/>
                </a:moveTo>
                <a:lnTo>
                  <a:pt x="91452" y="0"/>
                </a:lnTo>
                <a:lnTo>
                  <a:pt x="91452" y="45021"/>
                </a:lnTo>
                <a:lnTo>
                  <a:pt x="75387" y="45021"/>
                </a:lnTo>
                <a:lnTo>
                  <a:pt x="75387" y="2527"/>
                </a:lnTo>
                <a:lnTo>
                  <a:pt x="67932" y="2527"/>
                </a:lnTo>
                <a:lnTo>
                  <a:pt x="67932" y="108521"/>
                </a:lnTo>
                <a:lnTo>
                  <a:pt x="75387" y="108521"/>
                </a:lnTo>
                <a:lnTo>
                  <a:pt x="75387" y="51727"/>
                </a:lnTo>
                <a:lnTo>
                  <a:pt x="91452" y="51727"/>
                </a:lnTo>
                <a:lnTo>
                  <a:pt x="91452" y="114350"/>
                </a:lnTo>
                <a:lnTo>
                  <a:pt x="98920" y="114350"/>
                </a:lnTo>
                <a:lnTo>
                  <a:pt x="98920" y="51727"/>
                </a:lnTo>
                <a:lnTo>
                  <a:pt x="98920" y="45021"/>
                </a:lnTo>
                <a:lnTo>
                  <a:pt x="98920" y="0"/>
                </a:lnTo>
                <a:close/>
              </a:path>
              <a:path w="2221230" h="115569">
                <a:moveTo>
                  <a:pt x="225158" y="92087"/>
                </a:moveTo>
                <a:lnTo>
                  <a:pt x="176834" y="92087"/>
                </a:lnTo>
                <a:lnTo>
                  <a:pt x="176834" y="70446"/>
                </a:lnTo>
                <a:lnTo>
                  <a:pt x="213017" y="70446"/>
                </a:lnTo>
                <a:lnTo>
                  <a:pt x="213017" y="63995"/>
                </a:lnTo>
                <a:lnTo>
                  <a:pt x="143192" y="63995"/>
                </a:lnTo>
                <a:lnTo>
                  <a:pt x="143192" y="42621"/>
                </a:lnTo>
                <a:lnTo>
                  <a:pt x="210489" y="42621"/>
                </a:lnTo>
                <a:lnTo>
                  <a:pt x="210489" y="8851"/>
                </a:lnTo>
                <a:lnTo>
                  <a:pt x="135597" y="8851"/>
                </a:lnTo>
                <a:lnTo>
                  <a:pt x="135597" y="15303"/>
                </a:lnTo>
                <a:lnTo>
                  <a:pt x="203022" y="15303"/>
                </a:lnTo>
                <a:lnTo>
                  <a:pt x="203022" y="36169"/>
                </a:lnTo>
                <a:lnTo>
                  <a:pt x="135597" y="36169"/>
                </a:lnTo>
                <a:lnTo>
                  <a:pt x="135597" y="70446"/>
                </a:lnTo>
                <a:lnTo>
                  <a:pt x="169252" y="70446"/>
                </a:lnTo>
                <a:lnTo>
                  <a:pt x="169252" y="92087"/>
                </a:lnTo>
                <a:lnTo>
                  <a:pt x="120421" y="92087"/>
                </a:lnTo>
                <a:lnTo>
                  <a:pt x="120421" y="98793"/>
                </a:lnTo>
                <a:lnTo>
                  <a:pt x="225158" y="98793"/>
                </a:lnTo>
                <a:lnTo>
                  <a:pt x="225158" y="92087"/>
                </a:lnTo>
                <a:close/>
              </a:path>
              <a:path w="2221230" h="115569">
                <a:moveTo>
                  <a:pt x="360324" y="54051"/>
                </a:moveTo>
                <a:lnTo>
                  <a:pt x="360070" y="54051"/>
                </a:lnTo>
                <a:lnTo>
                  <a:pt x="357314" y="52781"/>
                </a:lnTo>
                <a:lnTo>
                  <a:pt x="340296" y="36296"/>
                </a:lnTo>
                <a:lnTo>
                  <a:pt x="339559" y="35013"/>
                </a:lnTo>
                <a:lnTo>
                  <a:pt x="336689" y="27838"/>
                </a:lnTo>
                <a:lnTo>
                  <a:pt x="336016" y="24155"/>
                </a:lnTo>
                <a:lnTo>
                  <a:pt x="335978" y="6324"/>
                </a:lnTo>
                <a:lnTo>
                  <a:pt x="328510" y="6324"/>
                </a:lnTo>
                <a:lnTo>
                  <a:pt x="328510" y="24155"/>
                </a:lnTo>
                <a:lnTo>
                  <a:pt x="327875" y="28092"/>
                </a:lnTo>
                <a:lnTo>
                  <a:pt x="303085" y="55905"/>
                </a:lnTo>
                <a:lnTo>
                  <a:pt x="307390" y="61468"/>
                </a:lnTo>
                <a:lnTo>
                  <a:pt x="332435" y="36296"/>
                </a:lnTo>
                <a:lnTo>
                  <a:pt x="333692" y="39166"/>
                </a:lnTo>
                <a:lnTo>
                  <a:pt x="356209" y="59956"/>
                </a:lnTo>
                <a:lnTo>
                  <a:pt x="360324" y="54051"/>
                </a:lnTo>
                <a:close/>
              </a:path>
              <a:path w="2221230" h="115569">
                <a:moveTo>
                  <a:pt x="401116" y="0"/>
                </a:moveTo>
                <a:lnTo>
                  <a:pt x="393661" y="0"/>
                </a:lnTo>
                <a:lnTo>
                  <a:pt x="393661" y="28587"/>
                </a:lnTo>
                <a:lnTo>
                  <a:pt x="377723" y="28587"/>
                </a:lnTo>
                <a:lnTo>
                  <a:pt x="377723" y="2146"/>
                </a:lnTo>
                <a:lnTo>
                  <a:pt x="370255" y="2146"/>
                </a:lnTo>
                <a:lnTo>
                  <a:pt x="370255" y="63246"/>
                </a:lnTo>
                <a:lnTo>
                  <a:pt x="377723" y="63246"/>
                </a:lnTo>
                <a:lnTo>
                  <a:pt x="377723" y="35280"/>
                </a:lnTo>
                <a:lnTo>
                  <a:pt x="393661" y="35280"/>
                </a:lnTo>
                <a:lnTo>
                  <a:pt x="393661" y="68300"/>
                </a:lnTo>
                <a:lnTo>
                  <a:pt x="401116" y="68300"/>
                </a:lnTo>
                <a:lnTo>
                  <a:pt x="401116" y="35280"/>
                </a:lnTo>
                <a:lnTo>
                  <a:pt x="401116" y="28587"/>
                </a:lnTo>
                <a:lnTo>
                  <a:pt x="401116" y="0"/>
                </a:lnTo>
                <a:close/>
              </a:path>
              <a:path w="2221230" h="115569">
                <a:moveTo>
                  <a:pt x="402386" y="86017"/>
                </a:moveTo>
                <a:lnTo>
                  <a:pt x="398805" y="80556"/>
                </a:lnTo>
                <a:lnTo>
                  <a:pt x="394919" y="78473"/>
                </a:lnTo>
                <a:lnTo>
                  <a:pt x="394919" y="90398"/>
                </a:lnTo>
                <a:lnTo>
                  <a:pt x="394919" y="95796"/>
                </a:lnTo>
                <a:lnTo>
                  <a:pt x="366001" y="108648"/>
                </a:lnTo>
                <a:lnTo>
                  <a:pt x="356552" y="108648"/>
                </a:lnTo>
                <a:lnTo>
                  <a:pt x="327621" y="95796"/>
                </a:lnTo>
                <a:lnTo>
                  <a:pt x="327621" y="90398"/>
                </a:lnTo>
                <a:lnTo>
                  <a:pt x="356552" y="77533"/>
                </a:lnTo>
                <a:lnTo>
                  <a:pt x="366001" y="77533"/>
                </a:lnTo>
                <a:lnTo>
                  <a:pt x="394919" y="90398"/>
                </a:lnTo>
                <a:lnTo>
                  <a:pt x="394919" y="78473"/>
                </a:lnTo>
                <a:lnTo>
                  <a:pt x="393166" y="77533"/>
                </a:lnTo>
                <a:lnTo>
                  <a:pt x="391629" y="76708"/>
                </a:lnTo>
                <a:lnTo>
                  <a:pt x="385699" y="74193"/>
                </a:lnTo>
                <a:lnTo>
                  <a:pt x="378663" y="72402"/>
                </a:lnTo>
                <a:lnTo>
                  <a:pt x="370522" y="71323"/>
                </a:lnTo>
                <a:lnTo>
                  <a:pt x="361276" y="70954"/>
                </a:lnTo>
                <a:lnTo>
                  <a:pt x="352018" y="71323"/>
                </a:lnTo>
                <a:lnTo>
                  <a:pt x="320167" y="86017"/>
                </a:lnTo>
                <a:lnTo>
                  <a:pt x="320167" y="100177"/>
                </a:lnTo>
                <a:lnTo>
                  <a:pt x="361276" y="115227"/>
                </a:lnTo>
                <a:lnTo>
                  <a:pt x="370522" y="114871"/>
                </a:lnTo>
                <a:lnTo>
                  <a:pt x="378663" y="113792"/>
                </a:lnTo>
                <a:lnTo>
                  <a:pt x="385699" y="111988"/>
                </a:lnTo>
                <a:lnTo>
                  <a:pt x="391629" y="109474"/>
                </a:lnTo>
                <a:lnTo>
                  <a:pt x="393166" y="108648"/>
                </a:lnTo>
                <a:lnTo>
                  <a:pt x="398805" y="105638"/>
                </a:lnTo>
                <a:lnTo>
                  <a:pt x="402386" y="100177"/>
                </a:lnTo>
                <a:lnTo>
                  <a:pt x="402386" y="86017"/>
                </a:lnTo>
                <a:close/>
              </a:path>
              <a:path w="2221230" h="115569">
                <a:moveTo>
                  <a:pt x="482841" y="7581"/>
                </a:moveTo>
                <a:lnTo>
                  <a:pt x="430212" y="7581"/>
                </a:lnTo>
                <a:lnTo>
                  <a:pt x="430212" y="14287"/>
                </a:lnTo>
                <a:lnTo>
                  <a:pt x="474992" y="14287"/>
                </a:lnTo>
                <a:lnTo>
                  <a:pt x="474649" y="19177"/>
                </a:lnTo>
                <a:lnTo>
                  <a:pt x="450723" y="49682"/>
                </a:lnTo>
                <a:lnTo>
                  <a:pt x="426288" y="60706"/>
                </a:lnTo>
                <a:lnTo>
                  <a:pt x="429831" y="66535"/>
                </a:lnTo>
                <a:lnTo>
                  <a:pt x="472528" y="39484"/>
                </a:lnTo>
                <a:lnTo>
                  <a:pt x="482841" y="16357"/>
                </a:lnTo>
                <a:lnTo>
                  <a:pt x="482841" y="7581"/>
                </a:lnTo>
                <a:close/>
              </a:path>
              <a:path w="2221230" h="115569">
                <a:moveTo>
                  <a:pt x="517499" y="0"/>
                </a:moveTo>
                <a:lnTo>
                  <a:pt x="510032" y="0"/>
                </a:lnTo>
                <a:lnTo>
                  <a:pt x="510032" y="83985"/>
                </a:lnTo>
                <a:lnTo>
                  <a:pt x="517499" y="83985"/>
                </a:lnTo>
                <a:lnTo>
                  <a:pt x="517499" y="0"/>
                </a:lnTo>
                <a:close/>
              </a:path>
              <a:path w="2221230" h="115569">
                <a:moveTo>
                  <a:pt x="520026" y="105994"/>
                </a:moveTo>
                <a:lnTo>
                  <a:pt x="451840" y="105994"/>
                </a:lnTo>
                <a:lnTo>
                  <a:pt x="451840" y="75133"/>
                </a:lnTo>
                <a:lnTo>
                  <a:pt x="444258" y="75133"/>
                </a:lnTo>
                <a:lnTo>
                  <a:pt x="444258" y="112699"/>
                </a:lnTo>
                <a:lnTo>
                  <a:pt x="520026" y="112699"/>
                </a:lnTo>
                <a:lnTo>
                  <a:pt x="520026" y="105994"/>
                </a:lnTo>
                <a:close/>
              </a:path>
              <a:path w="2221230" h="115569">
                <a:moveTo>
                  <a:pt x="662457" y="6324"/>
                </a:moveTo>
                <a:lnTo>
                  <a:pt x="655002" y="6324"/>
                </a:lnTo>
                <a:lnTo>
                  <a:pt x="655002" y="12763"/>
                </a:lnTo>
                <a:lnTo>
                  <a:pt x="655002" y="48310"/>
                </a:lnTo>
                <a:lnTo>
                  <a:pt x="616165" y="48310"/>
                </a:lnTo>
                <a:lnTo>
                  <a:pt x="616165" y="12763"/>
                </a:lnTo>
                <a:lnTo>
                  <a:pt x="655002" y="12763"/>
                </a:lnTo>
                <a:lnTo>
                  <a:pt x="655002" y="6324"/>
                </a:lnTo>
                <a:lnTo>
                  <a:pt x="608698" y="6324"/>
                </a:lnTo>
                <a:lnTo>
                  <a:pt x="608698" y="54762"/>
                </a:lnTo>
                <a:lnTo>
                  <a:pt x="662457" y="54762"/>
                </a:lnTo>
                <a:lnTo>
                  <a:pt x="662457" y="48310"/>
                </a:lnTo>
                <a:lnTo>
                  <a:pt x="662457" y="12763"/>
                </a:lnTo>
                <a:lnTo>
                  <a:pt x="662457" y="6324"/>
                </a:lnTo>
                <a:close/>
              </a:path>
              <a:path w="2221230" h="115569">
                <a:moveTo>
                  <a:pt x="695858" y="107264"/>
                </a:moveTo>
                <a:lnTo>
                  <a:pt x="628942" y="107264"/>
                </a:lnTo>
                <a:lnTo>
                  <a:pt x="628942" y="93853"/>
                </a:lnTo>
                <a:lnTo>
                  <a:pt x="693331" y="93853"/>
                </a:lnTo>
                <a:lnTo>
                  <a:pt x="693331" y="67538"/>
                </a:lnTo>
                <a:lnTo>
                  <a:pt x="621347" y="67538"/>
                </a:lnTo>
                <a:lnTo>
                  <a:pt x="621347" y="74244"/>
                </a:lnTo>
                <a:lnTo>
                  <a:pt x="685863" y="74244"/>
                </a:lnTo>
                <a:lnTo>
                  <a:pt x="685863" y="87147"/>
                </a:lnTo>
                <a:lnTo>
                  <a:pt x="621347" y="87147"/>
                </a:lnTo>
                <a:lnTo>
                  <a:pt x="621347" y="113969"/>
                </a:lnTo>
                <a:lnTo>
                  <a:pt x="695858" y="113969"/>
                </a:lnTo>
                <a:lnTo>
                  <a:pt x="695858" y="107264"/>
                </a:lnTo>
                <a:close/>
              </a:path>
              <a:path w="2221230" h="115569">
                <a:moveTo>
                  <a:pt x="713066" y="26047"/>
                </a:moveTo>
                <a:lnTo>
                  <a:pt x="693331" y="26047"/>
                </a:lnTo>
                <a:lnTo>
                  <a:pt x="693331" y="0"/>
                </a:lnTo>
                <a:lnTo>
                  <a:pt x="685863" y="0"/>
                </a:lnTo>
                <a:lnTo>
                  <a:pt x="685863" y="59194"/>
                </a:lnTo>
                <a:lnTo>
                  <a:pt x="693331" y="59194"/>
                </a:lnTo>
                <a:lnTo>
                  <a:pt x="693331" y="32753"/>
                </a:lnTo>
                <a:lnTo>
                  <a:pt x="713066" y="32753"/>
                </a:lnTo>
                <a:lnTo>
                  <a:pt x="713066" y="26047"/>
                </a:lnTo>
                <a:close/>
              </a:path>
              <a:path w="2221230" h="115569">
                <a:moveTo>
                  <a:pt x="740600" y="90055"/>
                </a:moveTo>
                <a:lnTo>
                  <a:pt x="728827" y="90055"/>
                </a:lnTo>
                <a:lnTo>
                  <a:pt x="728827" y="102450"/>
                </a:lnTo>
                <a:lnTo>
                  <a:pt x="740600" y="102450"/>
                </a:lnTo>
                <a:lnTo>
                  <a:pt x="740600" y="90055"/>
                </a:lnTo>
                <a:close/>
              </a:path>
              <a:path w="2221230" h="115569">
                <a:moveTo>
                  <a:pt x="872324" y="59194"/>
                </a:moveTo>
                <a:lnTo>
                  <a:pt x="871626" y="55905"/>
                </a:lnTo>
                <a:lnTo>
                  <a:pt x="871562" y="55626"/>
                </a:lnTo>
                <a:lnTo>
                  <a:pt x="870927" y="52616"/>
                </a:lnTo>
                <a:lnTo>
                  <a:pt x="866711" y="53708"/>
                </a:lnTo>
                <a:lnTo>
                  <a:pt x="862215" y="54533"/>
                </a:lnTo>
                <a:lnTo>
                  <a:pt x="852690" y="55626"/>
                </a:lnTo>
                <a:lnTo>
                  <a:pt x="848448" y="55905"/>
                </a:lnTo>
                <a:lnTo>
                  <a:pt x="841324" y="55905"/>
                </a:lnTo>
                <a:lnTo>
                  <a:pt x="841324" y="15557"/>
                </a:lnTo>
                <a:lnTo>
                  <a:pt x="868019" y="15557"/>
                </a:lnTo>
                <a:lnTo>
                  <a:pt x="868019" y="8851"/>
                </a:lnTo>
                <a:lnTo>
                  <a:pt x="833869" y="8851"/>
                </a:lnTo>
                <a:lnTo>
                  <a:pt x="833869" y="62992"/>
                </a:lnTo>
                <a:lnTo>
                  <a:pt x="844448" y="62992"/>
                </a:lnTo>
                <a:lnTo>
                  <a:pt x="849680" y="62712"/>
                </a:lnTo>
                <a:lnTo>
                  <a:pt x="861314" y="61620"/>
                </a:lnTo>
                <a:lnTo>
                  <a:pt x="866927" y="60629"/>
                </a:lnTo>
                <a:lnTo>
                  <a:pt x="872324" y="59194"/>
                </a:lnTo>
                <a:close/>
              </a:path>
              <a:path w="2221230" h="115569">
                <a:moveTo>
                  <a:pt x="913815" y="56413"/>
                </a:moveTo>
                <a:lnTo>
                  <a:pt x="883831" y="56413"/>
                </a:lnTo>
                <a:lnTo>
                  <a:pt x="883831" y="15557"/>
                </a:lnTo>
                <a:lnTo>
                  <a:pt x="913180" y="15557"/>
                </a:lnTo>
                <a:lnTo>
                  <a:pt x="913180" y="8851"/>
                </a:lnTo>
                <a:lnTo>
                  <a:pt x="876363" y="8851"/>
                </a:lnTo>
                <a:lnTo>
                  <a:pt x="876363" y="62992"/>
                </a:lnTo>
                <a:lnTo>
                  <a:pt x="913815" y="62992"/>
                </a:lnTo>
                <a:lnTo>
                  <a:pt x="913815" y="56413"/>
                </a:lnTo>
                <a:close/>
              </a:path>
              <a:path w="2221230" h="115569">
                <a:moveTo>
                  <a:pt x="925957" y="92087"/>
                </a:moveTo>
                <a:lnTo>
                  <a:pt x="877633" y="92087"/>
                </a:lnTo>
                <a:lnTo>
                  <a:pt x="877633" y="70319"/>
                </a:lnTo>
                <a:lnTo>
                  <a:pt x="870038" y="70319"/>
                </a:lnTo>
                <a:lnTo>
                  <a:pt x="870038" y="92087"/>
                </a:lnTo>
                <a:lnTo>
                  <a:pt x="821220" y="92087"/>
                </a:lnTo>
                <a:lnTo>
                  <a:pt x="821220" y="98793"/>
                </a:lnTo>
                <a:lnTo>
                  <a:pt x="925957" y="98793"/>
                </a:lnTo>
                <a:lnTo>
                  <a:pt x="925957" y="92087"/>
                </a:lnTo>
                <a:close/>
              </a:path>
              <a:path w="2221230" h="115569">
                <a:moveTo>
                  <a:pt x="1030820" y="107264"/>
                </a:moveTo>
                <a:lnTo>
                  <a:pt x="962266" y="107264"/>
                </a:lnTo>
                <a:lnTo>
                  <a:pt x="962266" y="80314"/>
                </a:lnTo>
                <a:lnTo>
                  <a:pt x="954671" y="80314"/>
                </a:lnTo>
                <a:lnTo>
                  <a:pt x="954671" y="113969"/>
                </a:lnTo>
                <a:lnTo>
                  <a:pt x="1030820" y="113969"/>
                </a:lnTo>
                <a:lnTo>
                  <a:pt x="1030820" y="107264"/>
                </a:lnTo>
                <a:close/>
              </a:path>
              <a:path w="2221230" h="115569">
                <a:moveTo>
                  <a:pt x="1030947" y="37820"/>
                </a:moveTo>
                <a:lnTo>
                  <a:pt x="963523" y="37820"/>
                </a:lnTo>
                <a:lnTo>
                  <a:pt x="963523" y="2654"/>
                </a:lnTo>
                <a:lnTo>
                  <a:pt x="955941" y="2654"/>
                </a:lnTo>
                <a:lnTo>
                  <a:pt x="955941" y="44526"/>
                </a:lnTo>
                <a:lnTo>
                  <a:pt x="1030947" y="44526"/>
                </a:lnTo>
                <a:lnTo>
                  <a:pt x="1030947" y="37820"/>
                </a:lnTo>
                <a:close/>
              </a:path>
              <a:path w="2221230" h="115569">
                <a:moveTo>
                  <a:pt x="1044867" y="59829"/>
                </a:moveTo>
                <a:lnTo>
                  <a:pt x="940117" y="59829"/>
                </a:lnTo>
                <a:lnTo>
                  <a:pt x="940117" y="66535"/>
                </a:lnTo>
                <a:lnTo>
                  <a:pt x="1044867" y="66535"/>
                </a:lnTo>
                <a:lnTo>
                  <a:pt x="1044867" y="59829"/>
                </a:lnTo>
                <a:close/>
              </a:path>
              <a:path w="2221230" h="115569">
                <a:moveTo>
                  <a:pt x="1179576" y="82219"/>
                </a:moveTo>
                <a:lnTo>
                  <a:pt x="1155446" y="42773"/>
                </a:lnTo>
                <a:lnTo>
                  <a:pt x="1155039" y="9105"/>
                </a:lnTo>
                <a:lnTo>
                  <a:pt x="1147572" y="9105"/>
                </a:lnTo>
                <a:lnTo>
                  <a:pt x="1147572" y="38569"/>
                </a:lnTo>
                <a:lnTo>
                  <a:pt x="1147114" y="43510"/>
                </a:lnTo>
                <a:lnTo>
                  <a:pt x="1126667" y="81114"/>
                </a:lnTo>
                <a:lnTo>
                  <a:pt x="1122032" y="83985"/>
                </a:lnTo>
                <a:lnTo>
                  <a:pt x="1126324" y="89306"/>
                </a:lnTo>
                <a:lnTo>
                  <a:pt x="1151496" y="56032"/>
                </a:lnTo>
                <a:lnTo>
                  <a:pt x="1151585" y="56349"/>
                </a:lnTo>
                <a:lnTo>
                  <a:pt x="1175524" y="87655"/>
                </a:lnTo>
                <a:lnTo>
                  <a:pt x="1179576" y="82219"/>
                </a:lnTo>
                <a:close/>
              </a:path>
              <a:path w="2221230" h="115569">
                <a:moveTo>
                  <a:pt x="1220939" y="0"/>
                </a:moveTo>
                <a:lnTo>
                  <a:pt x="1213485" y="0"/>
                </a:lnTo>
                <a:lnTo>
                  <a:pt x="1213485" y="45021"/>
                </a:lnTo>
                <a:lnTo>
                  <a:pt x="1197419" y="45021"/>
                </a:lnTo>
                <a:lnTo>
                  <a:pt x="1197419" y="2527"/>
                </a:lnTo>
                <a:lnTo>
                  <a:pt x="1189951" y="2527"/>
                </a:lnTo>
                <a:lnTo>
                  <a:pt x="1189951" y="108521"/>
                </a:lnTo>
                <a:lnTo>
                  <a:pt x="1197419" y="108521"/>
                </a:lnTo>
                <a:lnTo>
                  <a:pt x="1197419" y="51727"/>
                </a:lnTo>
                <a:lnTo>
                  <a:pt x="1213485" y="51727"/>
                </a:lnTo>
                <a:lnTo>
                  <a:pt x="1213485" y="114350"/>
                </a:lnTo>
                <a:lnTo>
                  <a:pt x="1220939" y="114350"/>
                </a:lnTo>
                <a:lnTo>
                  <a:pt x="1220939" y="51727"/>
                </a:lnTo>
                <a:lnTo>
                  <a:pt x="1220939" y="45021"/>
                </a:lnTo>
                <a:lnTo>
                  <a:pt x="1220939" y="0"/>
                </a:lnTo>
                <a:close/>
              </a:path>
              <a:path w="2221230" h="115569">
                <a:moveTo>
                  <a:pt x="1347190" y="92087"/>
                </a:moveTo>
                <a:lnTo>
                  <a:pt x="1298867" y="92087"/>
                </a:lnTo>
                <a:lnTo>
                  <a:pt x="1298867" y="70446"/>
                </a:lnTo>
                <a:lnTo>
                  <a:pt x="1335049" y="70446"/>
                </a:lnTo>
                <a:lnTo>
                  <a:pt x="1335049" y="63995"/>
                </a:lnTo>
                <a:lnTo>
                  <a:pt x="1265212" y="63995"/>
                </a:lnTo>
                <a:lnTo>
                  <a:pt x="1265212" y="42621"/>
                </a:lnTo>
                <a:lnTo>
                  <a:pt x="1332522" y="42621"/>
                </a:lnTo>
                <a:lnTo>
                  <a:pt x="1332522" y="8851"/>
                </a:lnTo>
                <a:lnTo>
                  <a:pt x="1257630" y="8851"/>
                </a:lnTo>
                <a:lnTo>
                  <a:pt x="1257630" y="15303"/>
                </a:lnTo>
                <a:lnTo>
                  <a:pt x="1325054" y="15303"/>
                </a:lnTo>
                <a:lnTo>
                  <a:pt x="1325054" y="36169"/>
                </a:lnTo>
                <a:lnTo>
                  <a:pt x="1257630" y="36169"/>
                </a:lnTo>
                <a:lnTo>
                  <a:pt x="1257630" y="70446"/>
                </a:lnTo>
                <a:lnTo>
                  <a:pt x="1291272" y="70446"/>
                </a:lnTo>
                <a:lnTo>
                  <a:pt x="1291272" y="92087"/>
                </a:lnTo>
                <a:lnTo>
                  <a:pt x="1242453" y="92087"/>
                </a:lnTo>
                <a:lnTo>
                  <a:pt x="1242453" y="98793"/>
                </a:lnTo>
                <a:lnTo>
                  <a:pt x="1347190" y="98793"/>
                </a:lnTo>
                <a:lnTo>
                  <a:pt x="1347190" y="92087"/>
                </a:lnTo>
                <a:close/>
              </a:path>
              <a:path w="2221230" h="115569">
                <a:moveTo>
                  <a:pt x="1488744" y="7327"/>
                </a:moveTo>
                <a:lnTo>
                  <a:pt x="1433842" y="7327"/>
                </a:lnTo>
                <a:lnTo>
                  <a:pt x="1433842" y="13906"/>
                </a:lnTo>
                <a:lnTo>
                  <a:pt x="1481023" y="13906"/>
                </a:lnTo>
                <a:lnTo>
                  <a:pt x="1480921" y="20675"/>
                </a:lnTo>
                <a:lnTo>
                  <a:pt x="1476336" y="50342"/>
                </a:lnTo>
                <a:lnTo>
                  <a:pt x="1483804" y="51854"/>
                </a:lnTo>
                <a:lnTo>
                  <a:pt x="1488630" y="19342"/>
                </a:lnTo>
                <a:lnTo>
                  <a:pt x="1488744" y="7327"/>
                </a:lnTo>
                <a:close/>
              </a:path>
              <a:path w="2221230" h="115569">
                <a:moveTo>
                  <a:pt x="1505318" y="64503"/>
                </a:moveTo>
                <a:lnTo>
                  <a:pt x="1504175" y="58178"/>
                </a:lnTo>
                <a:lnTo>
                  <a:pt x="1497431" y="59105"/>
                </a:lnTo>
                <a:lnTo>
                  <a:pt x="1490840" y="59893"/>
                </a:lnTo>
                <a:lnTo>
                  <a:pt x="1452168" y="62865"/>
                </a:lnTo>
                <a:lnTo>
                  <a:pt x="1432064" y="63538"/>
                </a:lnTo>
                <a:lnTo>
                  <a:pt x="1424978" y="63538"/>
                </a:lnTo>
                <a:lnTo>
                  <a:pt x="1425994" y="70205"/>
                </a:lnTo>
                <a:lnTo>
                  <a:pt x="1447482" y="69519"/>
                </a:lnTo>
                <a:lnTo>
                  <a:pt x="1452816" y="69265"/>
                </a:lnTo>
                <a:lnTo>
                  <a:pt x="1458125" y="68935"/>
                </a:lnTo>
                <a:lnTo>
                  <a:pt x="1458125" y="112064"/>
                </a:lnTo>
                <a:lnTo>
                  <a:pt x="1465719" y="112064"/>
                </a:lnTo>
                <a:lnTo>
                  <a:pt x="1465719" y="68935"/>
                </a:lnTo>
                <a:lnTo>
                  <a:pt x="1465719" y="68427"/>
                </a:lnTo>
                <a:lnTo>
                  <a:pt x="1472374" y="68008"/>
                </a:lnTo>
                <a:lnTo>
                  <a:pt x="1478991" y="67475"/>
                </a:lnTo>
                <a:lnTo>
                  <a:pt x="1492161" y="66217"/>
                </a:lnTo>
                <a:lnTo>
                  <a:pt x="1498727" y="65430"/>
                </a:lnTo>
                <a:lnTo>
                  <a:pt x="1505318" y="64503"/>
                </a:lnTo>
                <a:close/>
              </a:path>
              <a:path w="2221230" h="115569">
                <a:moveTo>
                  <a:pt x="1519351" y="0"/>
                </a:moveTo>
                <a:lnTo>
                  <a:pt x="1511884" y="0"/>
                </a:lnTo>
                <a:lnTo>
                  <a:pt x="1511884" y="113969"/>
                </a:lnTo>
                <a:lnTo>
                  <a:pt x="1519351" y="113969"/>
                </a:lnTo>
                <a:lnTo>
                  <a:pt x="1519351" y="0"/>
                </a:lnTo>
                <a:close/>
              </a:path>
              <a:path w="2221230" h="115569">
                <a:moveTo>
                  <a:pt x="1596898" y="5689"/>
                </a:moveTo>
                <a:lnTo>
                  <a:pt x="1559699" y="5689"/>
                </a:lnTo>
                <a:lnTo>
                  <a:pt x="1559699" y="12522"/>
                </a:lnTo>
                <a:lnTo>
                  <a:pt x="1596898" y="12522"/>
                </a:lnTo>
                <a:lnTo>
                  <a:pt x="1596898" y="5689"/>
                </a:lnTo>
                <a:close/>
              </a:path>
              <a:path w="2221230" h="115569">
                <a:moveTo>
                  <a:pt x="1610169" y="22504"/>
                </a:moveTo>
                <a:lnTo>
                  <a:pt x="1546542" y="22504"/>
                </a:lnTo>
                <a:lnTo>
                  <a:pt x="1546542" y="29337"/>
                </a:lnTo>
                <a:lnTo>
                  <a:pt x="1610169" y="29337"/>
                </a:lnTo>
                <a:lnTo>
                  <a:pt x="1610169" y="22504"/>
                </a:lnTo>
                <a:close/>
              </a:path>
              <a:path w="2221230" h="115569">
                <a:moveTo>
                  <a:pt x="1619161" y="87274"/>
                </a:moveTo>
                <a:lnTo>
                  <a:pt x="1618703" y="84747"/>
                </a:lnTo>
                <a:lnTo>
                  <a:pt x="1618627" y="84328"/>
                </a:lnTo>
                <a:lnTo>
                  <a:pt x="1618526" y="83794"/>
                </a:lnTo>
                <a:lnTo>
                  <a:pt x="1618018" y="80949"/>
                </a:lnTo>
                <a:lnTo>
                  <a:pt x="1582089" y="84747"/>
                </a:lnTo>
                <a:lnTo>
                  <a:pt x="1582089" y="74625"/>
                </a:lnTo>
                <a:lnTo>
                  <a:pt x="1589468" y="74041"/>
                </a:lnTo>
                <a:lnTo>
                  <a:pt x="1588655" y="74041"/>
                </a:lnTo>
                <a:lnTo>
                  <a:pt x="1593824" y="72161"/>
                </a:lnTo>
                <a:lnTo>
                  <a:pt x="1593621" y="72161"/>
                </a:lnTo>
                <a:lnTo>
                  <a:pt x="1598256" y="68300"/>
                </a:lnTo>
                <a:lnTo>
                  <a:pt x="1601368" y="65709"/>
                </a:lnTo>
                <a:lnTo>
                  <a:pt x="1601177" y="65709"/>
                </a:lnTo>
                <a:lnTo>
                  <a:pt x="1602752" y="62128"/>
                </a:lnTo>
                <a:lnTo>
                  <a:pt x="1602968" y="61556"/>
                </a:lnTo>
                <a:lnTo>
                  <a:pt x="1602930" y="53035"/>
                </a:lnTo>
                <a:lnTo>
                  <a:pt x="1602371" y="50571"/>
                </a:lnTo>
                <a:lnTo>
                  <a:pt x="1600009" y="45935"/>
                </a:lnTo>
                <a:lnTo>
                  <a:pt x="1598358" y="43992"/>
                </a:lnTo>
                <a:lnTo>
                  <a:pt x="1595628" y="42011"/>
                </a:lnTo>
                <a:lnTo>
                  <a:pt x="1595628" y="57632"/>
                </a:lnTo>
                <a:lnTo>
                  <a:pt x="1595335" y="59169"/>
                </a:lnTo>
                <a:lnTo>
                  <a:pt x="1581708" y="68300"/>
                </a:lnTo>
                <a:lnTo>
                  <a:pt x="1575384" y="68300"/>
                </a:lnTo>
                <a:lnTo>
                  <a:pt x="1561350" y="57632"/>
                </a:lnTo>
                <a:lnTo>
                  <a:pt x="1561350" y="54508"/>
                </a:lnTo>
                <a:lnTo>
                  <a:pt x="1575549" y="43992"/>
                </a:lnTo>
                <a:lnTo>
                  <a:pt x="1581543" y="43992"/>
                </a:lnTo>
                <a:lnTo>
                  <a:pt x="1595628" y="57632"/>
                </a:lnTo>
                <a:lnTo>
                  <a:pt x="1595628" y="42011"/>
                </a:lnTo>
                <a:lnTo>
                  <a:pt x="1594053" y="40868"/>
                </a:lnTo>
                <a:lnTo>
                  <a:pt x="1591462" y="39674"/>
                </a:lnTo>
                <a:lnTo>
                  <a:pt x="1585379" y="37985"/>
                </a:lnTo>
                <a:lnTo>
                  <a:pt x="1582051" y="37566"/>
                </a:lnTo>
                <a:lnTo>
                  <a:pt x="1574800" y="37566"/>
                </a:lnTo>
                <a:lnTo>
                  <a:pt x="1554010" y="61556"/>
                </a:lnTo>
                <a:lnTo>
                  <a:pt x="1555813" y="65709"/>
                </a:lnTo>
                <a:lnTo>
                  <a:pt x="1556791" y="66611"/>
                </a:lnTo>
                <a:lnTo>
                  <a:pt x="1563293" y="72161"/>
                </a:lnTo>
                <a:lnTo>
                  <a:pt x="1568259" y="74041"/>
                </a:lnTo>
                <a:lnTo>
                  <a:pt x="1574507" y="74625"/>
                </a:lnTo>
                <a:lnTo>
                  <a:pt x="1574507" y="85255"/>
                </a:lnTo>
                <a:lnTo>
                  <a:pt x="1569364" y="85585"/>
                </a:lnTo>
                <a:lnTo>
                  <a:pt x="1564182" y="85839"/>
                </a:lnTo>
                <a:lnTo>
                  <a:pt x="1553718" y="86182"/>
                </a:lnTo>
                <a:lnTo>
                  <a:pt x="1542592" y="86182"/>
                </a:lnTo>
                <a:lnTo>
                  <a:pt x="1543646" y="92964"/>
                </a:lnTo>
                <a:lnTo>
                  <a:pt x="1590700" y="90398"/>
                </a:lnTo>
                <a:lnTo>
                  <a:pt x="1609547" y="88468"/>
                </a:lnTo>
                <a:lnTo>
                  <a:pt x="1619161" y="87274"/>
                </a:lnTo>
                <a:close/>
              </a:path>
              <a:path w="2221230" h="115569">
                <a:moveTo>
                  <a:pt x="1652930" y="47434"/>
                </a:moveTo>
                <a:lnTo>
                  <a:pt x="1633194" y="47434"/>
                </a:lnTo>
                <a:lnTo>
                  <a:pt x="1633194" y="0"/>
                </a:lnTo>
                <a:lnTo>
                  <a:pt x="1625739" y="0"/>
                </a:lnTo>
                <a:lnTo>
                  <a:pt x="1625739" y="113969"/>
                </a:lnTo>
                <a:lnTo>
                  <a:pt x="1633194" y="113969"/>
                </a:lnTo>
                <a:lnTo>
                  <a:pt x="1633194" y="54254"/>
                </a:lnTo>
                <a:lnTo>
                  <a:pt x="1652930" y="54254"/>
                </a:lnTo>
                <a:lnTo>
                  <a:pt x="1652930" y="47434"/>
                </a:lnTo>
                <a:close/>
              </a:path>
              <a:path w="2221230" h="115569">
                <a:moveTo>
                  <a:pt x="1713649" y="2146"/>
                </a:moveTo>
                <a:lnTo>
                  <a:pt x="1678863" y="2146"/>
                </a:lnTo>
                <a:lnTo>
                  <a:pt x="1678863" y="8978"/>
                </a:lnTo>
                <a:lnTo>
                  <a:pt x="1713649" y="8978"/>
                </a:lnTo>
                <a:lnTo>
                  <a:pt x="1713649" y="2146"/>
                </a:lnTo>
                <a:close/>
              </a:path>
              <a:path w="2221230" h="115569">
                <a:moveTo>
                  <a:pt x="1720608" y="58432"/>
                </a:moveTo>
                <a:lnTo>
                  <a:pt x="1715579" y="41490"/>
                </a:lnTo>
                <a:lnTo>
                  <a:pt x="1713395" y="39776"/>
                </a:lnTo>
                <a:lnTo>
                  <a:pt x="1713395" y="52908"/>
                </a:lnTo>
                <a:lnTo>
                  <a:pt x="1713395" y="58432"/>
                </a:lnTo>
                <a:lnTo>
                  <a:pt x="1712074" y="61620"/>
                </a:lnTo>
                <a:lnTo>
                  <a:pt x="1706753" y="66763"/>
                </a:lnTo>
                <a:lnTo>
                  <a:pt x="1702346" y="68046"/>
                </a:lnTo>
                <a:lnTo>
                  <a:pt x="1690370" y="68046"/>
                </a:lnTo>
                <a:lnTo>
                  <a:pt x="1686077" y="66763"/>
                </a:lnTo>
                <a:lnTo>
                  <a:pt x="1680502" y="61620"/>
                </a:lnTo>
                <a:lnTo>
                  <a:pt x="1679117" y="58432"/>
                </a:lnTo>
                <a:lnTo>
                  <a:pt x="1679117" y="51015"/>
                </a:lnTo>
                <a:lnTo>
                  <a:pt x="1680502" y="47917"/>
                </a:lnTo>
                <a:lnTo>
                  <a:pt x="1686077" y="42773"/>
                </a:lnTo>
                <a:lnTo>
                  <a:pt x="1690370" y="41490"/>
                </a:lnTo>
                <a:lnTo>
                  <a:pt x="1699323" y="41490"/>
                </a:lnTo>
                <a:lnTo>
                  <a:pt x="1713395" y="52908"/>
                </a:lnTo>
                <a:lnTo>
                  <a:pt x="1713395" y="39776"/>
                </a:lnTo>
                <a:lnTo>
                  <a:pt x="1711820" y="38531"/>
                </a:lnTo>
                <a:lnTo>
                  <a:pt x="1709229" y="37223"/>
                </a:lnTo>
                <a:lnTo>
                  <a:pt x="1703146" y="35369"/>
                </a:lnTo>
                <a:lnTo>
                  <a:pt x="1699818" y="34912"/>
                </a:lnTo>
                <a:lnTo>
                  <a:pt x="1692567" y="34912"/>
                </a:lnTo>
                <a:lnTo>
                  <a:pt x="1671891" y="58432"/>
                </a:lnTo>
                <a:lnTo>
                  <a:pt x="1672374" y="60667"/>
                </a:lnTo>
                <a:lnTo>
                  <a:pt x="1692567" y="74625"/>
                </a:lnTo>
                <a:lnTo>
                  <a:pt x="1699818" y="74625"/>
                </a:lnTo>
                <a:lnTo>
                  <a:pt x="1703146" y="74180"/>
                </a:lnTo>
                <a:lnTo>
                  <a:pt x="1709229" y="72415"/>
                </a:lnTo>
                <a:lnTo>
                  <a:pt x="1711820" y="71107"/>
                </a:lnTo>
                <a:lnTo>
                  <a:pt x="1715617" y="68046"/>
                </a:lnTo>
                <a:lnTo>
                  <a:pt x="1716125" y="67652"/>
                </a:lnTo>
                <a:lnTo>
                  <a:pt x="1717789" y="65557"/>
                </a:lnTo>
                <a:lnTo>
                  <a:pt x="1720138" y="60667"/>
                </a:lnTo>
                <a:lnTo>
                  <a:pt x="1720608" y="58432"/>
                </a:lnTo>
                <a:close/>
              </a:path>
              <a:path w="2221230" h="115569">
                <a:moveTo>
                  <a:pt x="1728825" y="19342"/>
                </a:moveTo>
                <a:lnTo>
                  <a:pt x="1663687" y="19342"/>
                </a:lnTo>
                <a:lnTo>
                  <a:pt x="1663687" y="26174"/>
                </a:lnTo>
                <a:lnTo>
                  <a:pt x="1728825" y="26174"/>
                </a:lnTo>
                <a:lnTo>
                  <a:pt x="1728825" y="19342"/>
                </a:lnTo>
                <a:close/>
              </a:path>
              <a:path w="2221230" h="115569">
                <a:moveTo>
                  <a:pt x="1754644" y="105994"/>
                </a:moveTo>
                <a:lnTo>
                  <a:pt x="1687715" y="105994"/>
                </a:lnTo>
                <a:lnTo>
                  <a:pt x="1687715" y="82473"/>
                </a:lnTo>
                <a:lnTo>
                  <a:pt x="1680121" y="82473"/>
                </a:lnTo>
                <a:lnTo>
                  <a:pt x="1680121" y="112699"/>
                </a:lnTo>
                <a:lnTo>
                  <a:pt x="1754644" y="112699"/>
                </a:lnTo>
                <a:lnTo>
                  <a:pt x="1754644" y="105994"/>
                </a:lnTo>
                <a:close/>
              </a:path>
              <a:path w="2221230" h="115569">
                <a:moveTo>
                  <a:pt x="1771840" y="38823"/>
                </a:moveTo>
                <a:lnTo>
                  <a:pt x="1752104" y="38823"/>
                </a:lnTo>
                <a:lnTo>
                  <a:pt x="1752104" y="0"/>
                </a:lnTo>
                <a:lnTo>
                  <a:pt x="1744637" y="0"/>
                </a:lnTo>
                <a:lnTo>
                  <a:pt x="1744637" y="87020"/>
                </a:lnTo>
                <a:lnTo>
                  <a:pt x="1752104" y="87020"/>
                </a:lnTo>
                <a:lnTo>
                  <a:pt x="1752104" y="45529"/>
                </a:lnTo>
                <a:lnTo>
                  <a:pt x="1771840" y="45529"/>
                </a:lnTo>
                <a:lnTo>
                  <a:pt x="1771840" y="38823"/>
                </a:lnTo>
                <a:close/>
              </a:path>
              <a:path w="2221230" h="115569">
                <a:moveTo>
                  <a:pt x="1927809" y="86017"/>
                </a:moveTo>
                <a:lnTo>
                  <a:pt x="1927377" y="83604"/>
                </a:lnTo>
                <a:lnTo>
                  <a:pt x="1927301" y="83185"/>
                </a:lnTo>
                <a:lnTo>
                  <a:pt x="1927212" y="82664"/>
                </a:lnTo>
                <a:lnTo>
                  <a:pt x="1926666" y="79692"/>
                </a:lnTo>
                <a:lnTo>
                  <a:pt x="1920011" y="80619"/>
                </a:lnTo>
                <a:lnTo>
                  <a:pt x="1913521" y="81394"/>
                </a:lnTo>
                <a:lnTo>
                  <a:pt x="1900872" y="82664"/>
                </a:lnTo>
                <a:lnTo>
                  <a:pt x="1894547" y="83185"/>
                </a:lnTo>
                <a:lnTo>
                  <a:pt x="1888223" y="83604"/>
                </a:lnTo>
                <a:lnTo>
                  <a:pt x="1888223" y="60210"/>
                </a:lnTo>
                <a:lnTo>
                  <a:pt x="1891842" y="59778"/>
                </a:lnTo>
                <a:lnTo>
                  <a:pt x="1895157" y="58877"/>
                </a:lnTo>
                <a:lnTo>
                  <a:pt x="1912632" y="37604"/>
                </a:lnTo>
                <a:lnTo>
                  <a:pt x="1912632" y="29845"/>
                </a:lnTo>
                <a:lnTo>
                  <a:pt x="1911921" y="26200"/>
                </a:lnTo>
                <a:lnTo>
                  <a:pt x="1909051" y="19710"/>
                </a:lnTo>
                <a:lnTo>
                  <a:pt x="1907070" y="16929"/>
                </a:lnTo>
                <a:lnTo>
                  <a:pt x="1905292" y="15303"/>
                </a:lnTo>
                <a:lnTo>
                  <a:pt x="1905292" y="36639"/>
                </a:lnTo>
                <a:lnTo>
                  <a:pt x="1904834" y="39268"/>
                </a:lnTo>
                <a:lnTo>
                  <a:pt x="1887461" y="53632"/>
                </a:lnTo>
                <a:lnTo>
                  <a:pt x="1880628" y="53632"/>
                </a:lnTo>
                <a:lnTo>
                  <a:pt x="1862658" y="36639"/>
                </a:lnTo>
                <a:lnTo>
                  <a:pt x="1862658" y="30988"/>
                </a:lnTo>
                <a:lnTo>
                  <a:pt x="1880628" y="14160"/>
                </a:lnTo>
                <a:lnTo>
                  <a:pt x="1887461" y="14160"/>
                </a:lnTo>
                <a:lnTo>
                  <a:pt x="1905292" y="36639"/>
                </a:lnTo>
                <a:lnTo>
                  <a:pt x="1905292" y="15303"/>
                </a:lnTo>
                <a:lnTo>
                  <a:pt x="1904047" y="14160"/>
                </a:lnTo>
                <a:lnTo>
                  <a:pt x="1902002" y="12280"/>
                </a:lnTo>
                <a:lnTo>
                  <a:pt x="1898967" y="10490"/>
                </a:lnTo>
                <a:lnTo>
                  <a:pt x="1891880" y="7962"/>
                </a:lnTo>
                <a:lnTo>
                  <a:pt x="1888045" y="7327"/>
                </a:lnTo>
                <a:lnTo>
                  <a:pt x="1879701" y="7327"/>
                </a:lnTo>
                <a:lnTo>
                  <a:pt x="1855330" y="37604"/>
                </a:lnTo>
                <a:lnTo>
                  <a:pt x="1855927" y="40982"/>
                </a:lnTo>
                <a:lnTo>
                  <a:pt x="1879231" y="60210"/>
                </a:lnTo>
                <a:lnTo>
                  <a:pt x="1880628" y="60210"/>
                </a:lnTo>
                <a:lnTo>
                  <a:pt x="1880628" y="84112"/>
                </a:lnTo>
                <a:lnTo>
                  <a:pt x="1869808" y="84582"/>
                </a:lnTo>
                <a:lnTo>
                  <a:pt x="1858924" y="84912"/>
                </a:lnTo>
                <a:lnTo>
                  <a:pt x="1847443" y="84912"/>
                </a:lnTo>
                <a:lnTo>
                  <a:pt x="1848497" y="91706"/>
                </a:lnTo>
                <a:lnTo>
                  <a:pt x="1888655" y="89928"/>
                </a:lnTo>
                <a:lnTo>
                  <a:pt x="1918055" y="87249"/>
                </a:lnTo>
                <a:lnTo>
                  <a:pt x="1927809" y="86017"/>
                </a:lnTo>
                <a:close/>
              </a:path>
              <a:path w="2221230" h="115569">
                <a:moveTo>
                  <a:pt x="1941855" y="0"/>
                </a:moveTo>
                <a:lnTo>
                  <a:pt x="1934387" y="0"/>
                </a:lnTo>
                <a:lnTo>
                  <a:pt x="1934387" y="113969"/>
                </a:lnTo>
                <a:lnTo>
                  <a:pt x="1941855" y="113969"/>
                </a:lnTo>
                <a:lnTo>
                  <a:pt x="1941855" y="0"/>
                </a:lnTo>
                <a:close/>
              </a:path>
              <a:path w="2221230" h="115569">
                <a:moveTo>
                  <a:pt x="2023948" y="82473"/>
                </a:moveTo>
                <a:lnTo>
                  <a:pt x="2023338" y="79692"/>
                </a:lnTo>
                <a:lnTo>
                  <a:pt x="2023275" y="79387"/>
                </a:lnTo>
                <a:lnTo>
                  <a:pt x="2022563" y="76149"/>
                </a:lnTo>
                <a:lnTo>
                  <a:pt x="2016480" y="77330"/>
                </a:lnTo>
                <a:lnTo>
                  <a:pt x="2010016" y="78206"/>
                </a:lnTo>
                <a:lnTo>
                  <a:pt x="1996274" y="79387"/>
                </a:lnTo>
                <a:lnTo>
                  <a:pt x="1989912" y="79692"/>
                </a:lnTo>
                <a:lnTo>
                  <a:pt x="1979041" y="79692"/>
                </a:lnTo>
                <a:lnTo>
                  <a:pt x="1979041" y="51092"/>
                </a:lnTo>
                <a:lnTo>
                  <a:pt x="2013953" y="51092"/>
                </a:lnTo>
                <a:lnTo>
                  <a:pt x="2013953" y="11125"/>
                </a:lnTo>
                <a:lnTo>
                  <a:pt x="1971205" y="11125"/>
                </a:lnTo>
                <a:lnTo>
                  <a:pt x="1971205" y="17957"/>
                </a:lnTo>
                <a:lnTo>
                  <a:pt x="2006244" y="17957"/>
                </a:lnTo>
                <a:lnTo>
                  <a:pt x="2006244" y="44272"/>
                </a:lnTo>
                <a:lnTo>
                  <a:pt x="1971446" y="44272"/>
                </a:lnTo>
                <a:lnTo>
                  <a:pt x="1971446" y="86512"/>
                </a:lnTo>
                <a:lnTo>
                  <a:pt x="1986165" y="86512"/>
                </a:lnTo>
                <a:lnTo>
                  <a:pt x="1993480" y="86194"/>
                </a:lnTo>
                <a:lnTo>
                  <a:pt x="2009254" y="84937"/>
                </a:lnTo>
                <a:lnTo>
                  <a:pt x="2016772" y="83908"/>
                </a:lnTo>
                <a:lnTo>
                  <a:pt x="2023948" y="82473"/>
                </a:lnTo>
                <a:close/>
              </a:path>
              <a:path w="2221230" h="115569">
                <a:moveTo>
                  <a:pt x="2063407" y="0"/>
                </a:moveTo>
                <a:lnTo>
                  <a:pt x="2055952" y="0"/>
                </a:lnTo>
                <a:lnTo>
                  <a:pt x="2055952" y="45021"/>
                </a:lnTo>
                <a:lnTo>
                  <a:pt x="2039886" y="45021"/>
                </a:lnTo>
                <a:lnTo>
                  <a:pt x="2039886" y="2527"/>
                </a:lnTo>
                <a:lnTo>
                  <a:pt x="2032431" y="2527"/>
                </a:lnTo>
                <a:lnTo>
                  <a:pt x="2032431" y="108521"/>
                </a:lnTo>
                <a:lnTo>
                  <a:pt x="2039886" y="108521"/>
                </a:lnTo>
                <a:lnTo>
                  <a:pt x="2039886" y="51727"/>
                </a:lnTo>
                <a:lnTo>
                  <a:pt x="2055952" y="51727"/>
                </a:lnTo>
                <a:lnTo>
                  <a:pt x="2055952" y="114350"/>
                </a:lnTo>
                <a:lnTo>
                  <a:pt x="2063407" y="114350"/>
                </a:lnTo>
                <a:lnTo>
                  <a:pt x="2063407" y="51727"/>
                </a:lnTo>
                <a:lnTo>
                  <a:pt x="2063407" y="45021"/>
                </a:lnTo>
                <a:lnTo>
                  <a:pt x="2063407" y="0"/>
                </a:lnTo>
                <a:close/>
              </a:path>
              <a:path w="2221230" h="115569">
                <a:moveTo>
                  <a:pt x="2147659" y="43040"/>
                </a:moveTo>
                <a:lnTo>
                  <a:pt x="2147074" y="37642"/>
                </a:lnTo>
                <a:lnTo>
                  <a:pt x="2144712" y="27863"/>
                </a:lnTo>
                <a:lnTo>
                  <a:pt x="2142921" y="23672"/>
                </a:lnTo>
                <a:lnTo>
                  <a:pt x="2140204" y="19723"/>
                </a:lnTo>
                <a:lnTo>
                  <a:pt x="2140204" y="38404"/>
                </a:lnTo>
                <a:lnTo>
                  <a:pt x="2140204" y="59486"/>
                </a:lnTo>
                <a:lnTo>
                  <a:pt x="2138362" y="67627"/>
                </a:lnTo>
                <a:lnTo>
                  <a:pt x="2131034" y="79095"/>
                </a:lnTo>
                <a:lnTo>
                  <a:pt x="2125738" y="81965"/>
                </a:lnTo>
                <a:lnTo>
                  <a:pt x="2111908" y="81965"/>
                </a:lnTo>
                <a:lnTo>
                  <a:pt x="2106612" y="79095"/>
                </a:lnTo>
                <a:lnTo>
                  <a:pt x="2099271" y="67627"/>
                </a:lnTo>
                <a:lnTo>
                  <a:pt x="2097443" y="59486"/>
                </a:lnTo>
                <a:lnTo>
                  <a:pt x="2097443" y="38404"/>
                </a:lnTo>
                <a:lnTo>
                  <a:pt x="2099271" y="30251"/>
                </a:lnTo>
                <a:lnTo>
                  <a:pt x="2106612" y="18694"/>
                </a:lnTo>
                <a:lnTo>
                  <a:pt x="2111908" y="15811"/>
                </a:lnTo>
                <a:lnTo>
                  <a:pt x="2125738" y="15811"/>
                </a:lnTo>
                <a:lnTo>
                  <a:pt x="2131034" y="18694"/>
                </a:lnTo>
                <a:lnTo>
                  <a:pt x="2138362" y="30251"/>
                </a:lnTo>
                <a:lnTo>
                  <a:pt x="2140204" y="38404"/>
                </a:lnTo>
                <a:lnTo>
                  <a:pt x="2140204" y="19723"/>
                </a:lnTo>
                <a:lnTo>
                  <a:pt x="2138108" y="16675"/>
                </a:lnTo>
                <a:lnTo>
                  <a:pt x="2137156" y="15811"/>
                </a:lnTo>
                <a:lnTo>
                  <a:pt x="2135111" y="13944"/>
                </a:lnTo>
                <a:lnTo>
                  <a:pt x="2127948" y="10071"/>
                </a:lnTo>
                <a:lnTo>
                  <a:pt x="2123719" y="9105"/>
                </a:lnTo>
                <a:lnTo>
                  <a:pt x="2113927" y="9105"/>
                </a:lnTo>
                <a:lnTo>
                  <a:pt x="2089975" y="43040"/>
                </a:lnTo>
                <a:lnTo>
                  <a:pt x="2089975" y="54851"/>
                </a:lnTo>
                <a:lnTo>
                  <a:pt x="2109698" y="87693"/>
                </a:lnTo>
                <a:lnTo>
                  <a:pt x="2113927" y="88671"/>
                </a:lnTo>
                <a:lnTo>
                  <a:pt x="2123719" y="88671"/>
                </a:lnTo>
                <a:lnTo>
                  <a:pt x="2147151" y="59486"/>
                </a:lnTo>
                <a:lnTo>
                  <a:pt x="2147659" y="54851"/>
                </a:lnTo>
                <a:lnTo>
                  <a:pt x="2147659" y="43040"/>
                </a:lnTo>
                <a:close/>
              </a:path>
              <a:path w="2221230" h="115569">
                <a:moveTo>
                  <a:pt x="2180933" y="0"/>
                </a:moveTo>
                <a:lnTo>
                  <a:pt x="2173465" y="0"/>
                </a:lnTo>
                <a:lnTo>
                  <a:pt x="2173465" y="44894"/>
                </a:lnTo>
                <a:lnTo>
                  <a:pt x="2153602" y="44894"/>
                </a:lnTo>
                <a:lnTo>
                  <a:pt x="2153602" y="51727"/>
                </a:lnTo>
                <a:lnTo>
                  <a:pt x="2173465" y="51727"/>
                </a:lnTo>
                <a:lnTo>
                  <a:pt x="2173465" y="113969"/>
                </a:lnTo>
                <a:lnTo>
                  <a:pt x="2180933" y="113969"/>
                </a:lnTo>
                <a:lnTo>
                  <a:pt x="2180933" y="0"/>
                </a:lnTo>
                <a:close/>
              </a:path>
              <a:path w="2221230" h="115569">
                <a:moveTo>
                  <a:pt x="2220607" y="90055"/>
                </a:moveTo>
                <a:lnTo>
                  <a:pt x="2208847" y="90055"/>
                </a:lnTo>
                <a:lnTo>
                  <a:pt x="2208847" y="102450"/>
                </a:lnTo>
                <a:lnTo>
                  <a:pt x="2220607" y="102450"/>
                </a:lnTo>
                <a:lnTo>
                  <a:pt x="2220607" y="900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625" y="2079633"/>
            <a:ext cx="715917" cy="1176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8630" y="2284730"/>
            <a:ext cx="1091666" cy="11460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5529" y="2689233"/>
            <a:ext cx="229845" cy="11688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2811" y="2692523"/>
            <a:ext cx="93101" cy="11030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3570" y="2894330"/>
            <a:ext cx="2903104" cy="11675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90408" y="3302123"/>
            <a:ext cx="378460" cy="110489"/>
          </a:xfrm>
          <a:custGeom>
            <a:avLst/>
            <a:gdLst/>
            <a:ahLst/>
            <a:cxnLst/>
            <a:rect l="l" t="t" r="r" b="b"/>
            <a:pathLst>
              <a:path w="378459" h="110489">
                <a:moveTo>
                  <a:pt x="62615" y="82728"/>
                </a:moveTo>
                <a:lnTo>
                  <a:pt x="0" y="82728"/>
                </a:lnTo>
                <a:lnTo>
                  <a:pt x="0" y="75253"/>
                </a:lnTo>
                <a:lnTo>
                  <a:pt x="39595" y="7083"/>
                </a:lnTo>
                <a:lnTo>
                  <a:pt x="50598" y="7083"/>
                </a:lnTo>
                <a:lnTo>
                  <a:pt x="50598" y="16444"/>
                </a:lnTo>
                <a:lnTo>
                  <a:pt x="41743" y="16444"/>
                </a:lnTo>
                <a:lnTo>
                  <a:pt x="9740" y="74127"/>
                </a:lnTo>
                <a:lnTo>
                  <a:pt x="62615" y="74127"/>
                </a:lnTo>
                <a:lnTo>
                  <a:pt x="62615" y="82728"/>
                </a:lnTo>
                <a:close/>
              </a:path>
              <a:path w="378459" h="110489">
                <a:moveTo>
                  <a:pt x="50598" y="74127"/>
                </a:moveTo>
                <a:lnTo>
                  <a:pt x="41743" y="74127"/>
                </a:lnTo>
                <a:lnTo>
                  <a:pt x="41743" y="16444"/>
                </a:lnTo>
                <a:lnTo>
                  <a:pt x="50598" y="16444"/>
                </a:lnTo>
                <a:lnTo>
                  <a:pt x="50598" y="74127"/>
                </a:lnTo>
                <a:close/>
              </a:path>
              <a:path w="378459" h="110489">
                <a:moveTo>
                  <a:pt x="50598" y="100185"/>
                </a:moveTo>
                <a:lnTo>
                  <a:pt x="41743" y="100185"/>
                </a:lnTo>
                <a:lnTo>
                  <a:pt x="41743" y="82728"/>
                </a:lnTo>
                <a:lnTo>
                  <a:pt x="50598" y="82728"/>
                </a:lnTo>
                <a:lnTo>
                  <a:pt x="50598" y="100185"/>
                </a:lnTo>
                <a:close/>
              </a:path>
              <a:path w="378459" h="110489">
                <a:moveTo>
                  <a:pt x="77929" y="110305"/>
                </a:moveTo>
                <a:lnTo>
                  <a:pt x="69826" y="110305"/>
                </a:lnTo>
                <a:lnTo>
                  <a:pt x="72435" y="105440"/>
                </a:lnTo>
                <a:lnTo>
                  <a:pt x="74722" y="100812"/>
                </a:lnTo>
                <a:lnTo>
                  <a:pt x="85533" y="63875"/>
                </a:lnTo>
                <a:lnTo>
                  <a:pt x="85891" y="55215"/>
                </a:lnTo>
                <a:lnTo>
                  <a:pt x="85691" y="49582"/>
                </a:lnTo>
                <a:lnTo>
                  <a:pt x="85625" y="47723"/>
                </a:lnTo>
                <a:lnTo>
                  <a:pt x="73437" y="6996"/>
                </a:lnTo>
                <a:lnTo>
                  <a:pt x="69699" y="0"/>
                </a:lnTo>
                <a:lnTo>
                  <a:pt x="77663" y="0"/>
                </a:lnTo>
                <a:lnTo>
                  <a:pt x="95038" y="44136"/>
                </a:lnTo>
                <a:lnTo>
                  <a:pt x="95504" y="49582"/>
                </a:lnTo>
                <a:lnTo>
                  <a:pt x="95504" y="60756"/>
                </a:lnTo>
                <a:lnTo>
                  <a:pt x="82807" y="103328"/>
                </a:lnTo>
                <a:lnTo>
                  <a:pt x="80479" y="107000"/>
                </a:lnTo>
                <a:lnTo>
                  <a:pt x="77929" y="110305"/>
                </a:lnTo>
                <a:close/>
              </a:path>
              <a:path w="378459" h="110489">
                <a:moveTo>
                  <a:pt x="229844" y="100185"/>
                </a:moveTo>
                <a:lnTo>
                  <a:pt x="178486" y="100185"/>
                </a:lnTo>
                <a:lnTo>
                  <a:pt x="178486" y="7716"/>
                </a:lnTo>
                <a:lnTo>
                  <a:pt x="188100" y="7716"/>
                </a:lnTo>
                <a:lnTo>
                  <a:pt x="188100" y="91204"/>
                </a:lnTo>
                <a:lnTo>
                  <a:pt x="229844" y="91204"/>
                </a:lnTo>
                <a:lnTo>
                  <a:pt x="229844" y="100185"/>
                </a:lnTo>
                <a:close/>
              </a:path>
              <a:path w="378459" h="110489">
                <a:moveTo>
                  <a:pt x="296508" y="100185"/>
                </a:moveTo>
                <a:lnTo>
                  <a:pt x="241735" y="100185"/>
                </a:lnTo>
                <a:lnTo>
                  <a:pt x="241735" y="7716"/>
                </a:lnTo>
                <a:lnTo>
                  <a:pt x="294358" y="7716"/>
                </a:lnTo>
                <a:lnTo>
                  <a:pt x="294358" y="16697"/>
                </a:lnTo>
                <a:lnTo>
                  <a:pt x="251349" y="16697"/>
                </a:lnTo>
                <a:lnTo>
                  <a:pt x="251349" y="48195"/>
                </a:lnTo>
                <a:lnTo>
                  <a:pt x="292334" y="48195"/>
                </a:lnTo>
                <a:lnTo>
                  <a:pt x="292334" y="56923"/>
                </a:lnTo>
                <a:lnTo>
                  <a:pt x="251349" y="56923"/>
                </a:lnTo>
                <a:lnTo>
                  <a:pt x="251349" y="91204"/>
                </a:lnTo>
                <a:lnTo>
                  <a:pt x="296508" y="91204"/>
                </a:lnTo>
                <a:lnTo>
                  <a:pt x="296508" y="100185"/>
                </a:lnTo>
                <a:close/>
              </a:path>
              <a:path w="378459" h="110489">
                <a:moveTo>
                  <a:pt x="345999" y="100185"/>
                </a:moveTo>
                <a:lnTo>
                  <a:pt x="311308" y="100185"/>
                </a:lnTo>
                <a:lnTo>
                  <a:pt x="311308" y="7716"/>
                </a:lnTo>
                <a:lnTo>
                  <a:pt x="345969" y="7716"/>
                </a:lnTo>
                <a:lnTo>
                  <a:pt x="351867" y="8880"/>
                </a:lnTo>
                <a:lnTo>
                  <a:pt x="361793" y="13537"/>
                </a:lnTo>
                <a:lnTo>
                  <a:pt x="365752" y="16697"/>
                </a:lnTo>
                <a:lnTo>
                  <a:pt x="320922" y="16697"/>
                </a:lnTo>
                <a:lnTo>
                  <a:pt x="320922" y="91204"/>
                </a:lnTo>
                <a:lnTo>
                  <a:pt x="365618" y="91204"/>
                </a:lnTo>
                <a:lnTo>
                  <a:pt x="361802" y="94272"/>
                </a:lnTo>
                <a:lnTo>
                  <a:pt x="351904" y="99002"/>
                </a:lnTo>
                <a:lnTo>
                  <a:pt x="345999" y="100185"/>
                </a:lnTo>
                <a:close/>
              </a:path>
              <a:path w="378459" h="110489">
                <a:moveTo>
                  <a:pt x="365618" y="91204"/>
                </a:moveTo>
                <a:lnTo>
                  <a:pt x="344016" y="91204"/>
                </a:lnTo>
                <a:lnTo>
                  <a:pt x="347709" y="90565"/>
                </a:lnTo>
                <a:lnTo>
                  <a:pt x="354493" y="88012"/>
                </a:lnTo>
                <a:lnTo>
                  <a:pt x="368105" y="60768"/>
                </a:lnTo>
                <a:lnTo>
                  <a:pt x="368105" y="46951"/>
                </a:lnTo>
                <a:lnTo>
                  <a:pt x="342875" y="16697"/>
                </a:lnTo>
                <a:lnTo>
                  <a:pt x="365788" y="16697"/>
                </a:lnTo>
                <a:lnTo>
                  <a:pt x="372109" y="25040"/>
                </a:lnTo>
                <a:lnTo>
                  <a:pt x="374414" y="29924"/>
                </a:lnTo>
                <a:lnTo>
                  <a:pt x="377347" y="41138"/>
                </a:lnTo>
                <a:lnTo>
                  <a:pt x="378059" y="46951"/>
                </a:lnTo>
                <a:lnTo>
                  <a:pt x="378052" y="60768"/>
                </a:lnTo>
                <a:lnTo>
                  <a:pt x="377362" y="66492"/>
                </a:lnTo>
                <a:lnTo>
                  <a:pt x="374415" y="77846"/>
                </a:lnTo>
                <a:lnTo>
                  <a:pt x="372111" y="82752"/>
                </a:lnTo>
                <a:lnTo>
                  <a:pt x="365844" y="91022"/>
                </a:lnTo>
                <a:lnTo>
                  <a:pt x="365618" y="91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3317" y="3503929"/>
            <a:ext cx="5872109" cy="11662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99895" y="3706622"/>
            <a:ext cx="4114800" cy="121285"/>
            <a:chOff x="599895" y="3706622"/>
            <a:chExt cx="4114800" cy="12128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895" y="3706622"/>
              <a:ext cx="4089004" cy="1167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0751" y="3796687"/>
              <a:ext cx="2974340" cy="31115"/>
            </a:xfrm>
            <a:custGeom>
              <a:avLst/>
              <a:gdLst/>
              <a:ahLst/>
              <a:cxnLst/>
              <a:rect l="l" t="t" r="r" b="b"/>
              <a:pathLst>
                <a:path w="2974340" h="31114">
                  <a:moveTo>
                    <a:pt x="0" y="30738"/>
                  </a:moveTo>
                  <a:lnTo>
                    <a:pt x="0" y="24540"/>
                  </a:lnTo>
                  <a:lnTo>
                    <a:pt x="2192" y="24118"/>
                  </a:lnTo>
                  <a:lnTo>
                    <a:pt x="3963" y="23148"/>
                  </a:lnTo>
                  <a:lnTo>
                    <a:pt x="6662" y="20113"/>
                  </a:lnTo>
                  <a:lnTo>
                    <a:pt x="7287" y="17962"/>
                  </a:lnTo>
                  <a:lnTo>
                    <a:pt x="7336" y="13408"/>
                  </a:lnTo>
                  <a:lnTo>
                    <a:pt x="505" y="13408"/>
                  </a:lnTo>
                  <a:lnTo>
                    <a:pt x="505" y="758"/>
                  </a:lnTo>
                  <a:lnTo>
                    <a:pt x="13408" y="758"/>
                  </a:lnTo>
                  <a:lnTo>
                    <a:pt x="13408" y="17962"/>
                  </a:lnTo>
                  <a:lnTo>
                    <a:pt x="12417" y="21778"/>
                  </a:lnTo>
                  <a:lnTo>
                    <a:pt x="8454" y="27934"/>
                  </a:lnTo>
                  <a:lnTo>
                    <a:pt x="4975" y="29895"/>
                  </a:lnTo>
                  <a:lnTo>
                    <a:pt x="0" y="30738"/>
                  </a:lnTo>
                  <a:close/>
                </a:path>
                <a:path w="2974340" h="31114">
                  <a:moveTo>
                    <a:pt x="1600180" y="30738"/>
                  </a:moveTo>
                  <a:lnTo>
                    <a:pt x="1600180" y="24540"/>
                  </a:lnTo>
                  <a:lnTo>
                    <a:pt x="1602380" y="24118"/>
                  </a:lnTo>
                  <a:lnTo>
                    <a:pt x="1604143" y="23148"/>
                  </a:lnTo>
                  <a:lnTo>
                    <a:pt x="1606848" y="20113"/>
                  </a:lnTo>
                  <a:lnTo>
                    <a:pt x="1607475" y="17962"/>
                  </a:lnTo>
                  <a:lnTo>
                    <a:pt x="1607524" y="13408"/>
                  </a:lnTo>
                  <a:lnTo>
                    <a:pt x="1600694" y="13408"/>
                  </a:lnTo>
                  <a:lnTo>
                    <a:pt x="1600694" y="758"/>
                  </a:lnTo>
                  <a:lnTo>
                    <a:pt x="1613591" y="758"/>
                  </a:lnTo>
                  <a:lnTo>
                    <a:pt x="1613591" y="17962"/>
                  </a:lnTo>
                  <a:lnTo>
                    <a:pt x="1612601" y="21778"/>
                  </a:lnTo>
                  <a:lnTo>
                    <a:pt x="1608638" y="27934"/>
                  </a:lnTo>
                  <a:lnTo>
                    <a:pt x="1605162" y="29895"/>
                  </a:lnTo>
                  <a:lnTo>
                    <a:pt x="1600180" y="30738"/>
                  </a:lnTo>
                  <a:close/>
                </a:path>
                <a:path w="2974340" h="31114">
                  <a:moveTo>
                    <a:pt x="2973809" y="12396"/>
                  </a:moveTo>
                  <a:lnTo>
                    <a:pt x="2962046" y="12396"/>
                  </a:lnTo>
                  <a:lnTo>
                    <a:pt x="2962046" y="0"/>
                  </a:lnTo>
                  <a:lnTo>
                    <a:pt x="2973809" y="0"/>
                  </a:lnTo>
                  <a:lnTo>
                    <a:pt x="2973809" y="12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21208" y="848867"/>
            <a:ext cx="0" cy="3301365"/>
          </a:xfrm>
          <a:custGeom>
            <a:avLst/>
            <a:gdLst/>
            <a:ahLst/>
            <a:cxnLst/>
            <a:rect l="l" t="t" r="r" b="b"/>
            <a:pathLst>
              <a:path h="3301365">
                <a:moveTo>
                  <a:pt x="0" y="0"/>
                </a:moveTo>
                <a:lnTo>
                  <a:pt x="0" y="3300983"/>
                </a:lnTo>
              </a:path>
            </a:pathLst>
          </a:custGeom>
          <a:ln w="10668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6636" y="848867"/>
            <a:ext cx="6529070" cy="3301365"/>
          </a:xfrm>
          <a:custGeom>
            <a:avLst/>
            <a:gdLst/>
            <a:ahLst/>
            <a:cxnLst/>
            <a:rect l="l" t="t" r="r" b="b"/>
            <a:pathLst>
              <a:path w="6529070" h="3301365">
                <a:moveTo>
                  <a:pt x="6522720" y="0"/>
                </a:moveTo>
                <a:lnTo>
                  <a:pt x="6522720" y="3300983"/>
                </a:lnTo>
              </a:path>
              <a:path w="6529070" h="3301365">
                <a:moveTo>
                  <a:pt x="0" y="0"/>
                </a:moveTo>
                <a:lnTo>
                  <a:pt x="6528816" y="0"/>
                </a:lnTo>
              </a:path>
              <a:path w="6529070" h="3301365">
                <a:moveTo>
                  <a:pt x="0" y="283463"/>
                </a:moveTo>
                <a:lnTo>
                  <a:pt x="6528816" y="283463"/>
                </a:lnTo>
              </a:path>
              <a:path w="6529070" h="3301365">
                <a:moveTo>
                  <a:pt x="0" y="3300983"/>
                </a:moveTo>
                <a:lnTo>
                  <a:pt x="6528816" y="3300983"/>
                </a:lnTo>
              </a:path>
              <a:path w="6529070" h="3301365">
                <a:moveTo>
                  <a:pt x="6522720" y="0"/>
                </a:moveTo>
                <a:lnTo>
                  <a:pt x="6522720" y="3300983"/>
                </a:lnTo>
              </a:path>
              <a:path w="6529070" h="3301365">
                <a:moveTo>
                  <a:pt x="4571" y="0"/>
                </a:moveTo>
                <a:lnTo>
                  <a:pt x="4571" y="3300983"/>
                </a:lnTo>
              </a:path>
              <a:path w="6529070" h="3301365">
                <a:moveTo>
                  <a:pt x="0" y="3300983"/>
                </a:moveTo>
                <a:lnTo>
                  <a:pt x="6528816" y="3300983"/>
                </a:lnTo>
              </a:path>
              <a:path w="6529070" h="3301365">
                <a:moveTo>
                  <a:pt x="0" y="0"/>
                </a:moveTo>
                <a:lnTo>
                  <a:pt x="6528816" y="0"/>
                </a:lnTo>
              </a:path>
            </a:pathLst>
          </a:custGeom>
          <a:ln w="10668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6404" y="8960116"/>
            <a:ext cx="617220" cy="130175"/>
          </a:xfrm>
          <a:custGeom>
            <a:avLst/>
            <a:gdLst/>
            <a:ahLst/>
            <a:cxnLst/>
            <a:rect l="l" t="t" r="r" b="b"/>
            <a:pathLst>
              <a:path w="617219" h="130175">
                <a:moveTo>
                  <a:pt x="70535" y="66751"/>
                </a:moveTo>
                <a:lnTo>
                  <a:pt x="69164" y="60210"/>
                </a:lnTo>
                <a:lnTo>
                  <a:pt x="69113" y="59944"/>
                </a:lnTo>
                <a:lnTo>
                  <a:pt x="69011" y="59512"/>
                </a:lnTo>
                <a:lnTo>
                  <a:pt x="68008" y="54686"/>
                </a:lnTo>
                <a:lnTo>
                  <a:pt x="61417" y="56007"/>
                </a:lnTo>
                <a:lnTo>
                  <a:pt x="54813" y="57137"/>
                </a:lnTo>
                <a:lnTo>
                  <a:pt x="21742" y="60210"/>
                </a:lnTo>
                <a:lnTo>
                  <a:pt x="15151" y="60210"/>
                </a:lnTo>
                <a:lnTo>
                  <a:pt x="15151" y="46139"/>
                </a:lnTo>
                <a:lnTo>
                  <a:pt x="62534" y="46139"/>
                </a:lnTo>
                <a:lnTo>
                  <a:pt x="62534" y="33515"/>
                </a:lnTo>
                <a:lnTo>
                  <a:pt x="15151" y="33515"/>
                </a:lnTo>
                <a:lnTo>
                  <a:pt x="15151" y="20332"/>
                </a:lnTo>
                <a:lnTo>
                  <a:pt x="63944" y="20332"/>
                </a:lnTo>
                <a:lnTo>
                  <a:pt x="63944" y="7721"/>
                </a:lnTo>
                <a:lnTo>
                  <a:pt x="0" y="7721"/>
                </a:lnTo>
                <a:lnTo>
                  <a:pt x="0" y="72847"/>
                </a:lnTo>
                <a:lnTo>
                  <a:pt x="15341" y="72847"/>
                </a:lnTo>
                <a:lnTo>
                  <a:pt x="23202" y="72618"/>
                </a:lnTo>
                <a:lnTo>
                  <a:pt x="62509" y="68478"/>
                </a:lnTo>
                <a:lnTo>
                  <a:pt x="70535" y="66751"/>
                </a:lnTo>
                <a:close/>
              </a:path>
              <a:path w="617219" h="130175">
                <a:moveTo>
                  <a:pt x="99275" y="83286"/>
                </a:moveTo>
                <a:lnTo>
                  <a:pt x="84277" y="83286"/>
                </a:lnTo>
                <a:lnTo>
                  <a:pt x="84277" y="95491"/>
                </a:lnTo>
                <a:lnTo>
                  <a:pt x="84277" y="117221"/>
                </a:lnTo>
                <a:lnTo>
                  <a:pt x="29171" y="117221"/>
                </a:lnTo>
                <a:lnTo>
                  <a:pt x="29171" y="95491"/>
                </a:lnTo>
                <a:lnTo>
                  <a:pt x="84277" y="95491"/>
                </a:lnTo>
                <a:lnTo>
                  <a:pt x="84277" y="83286"/>
                </a:lnTo>
                <a:lnTo>
                  <a:pt x="14020" y="83286"/>
                </a:lnTo>
                <a:lnTo>
                  <a:pt x="14020" y="129425"/>
                </a:lnTo>
                <a:lnTo>
                  <a:pt x="99275" y="129425"/>
                </a:lnTo>
                <a:lnTo>
                  <a:pt x="99275" y="117221"/>
                </a:lnTo>
                <a:lnTo>
                  <a:pt x="99275" y="95491"/>
                </a:lnTo>
                <a:lnTo>
                  <a:pt x="99275" y="83286"/>
                </a:lnTo>
                <a:close/>
              </a:path>
              <a:path w="617219" h="130175">
                <a:moveTo>
                  <a:pt x="119888" y="32118"/>
                </a:moveTo>
                <a:lnTo>
                  <a:pt x="99275" y="32118"/>
                </a:lnTo>
                <a:lnTo>
                  <a:pt x="99275" y="0"/>
                </a:lnTo>
                <a:lnTo>
                  <a:pt x="84277" y="0"/>
                </a:lnTo>
                <a:lnTo>
                  <a:pt x="84277" y="77127"/>
                </a:lnTo>
                <a:lnTo>
                  <a:pt x="99275" y="77127"/>
                </a:lnTo>
                <a:lnTo>
                  <a:pt x="99275" y="44589"/>
                </a:lnTo>
                <a:lnTo>
                  <a:pt x="119888" y="44589"/>
                </a:lnTo>
                <a:lnTo>
                  <a:pt x="119888" y="32118"/>
                </a:lnTo>
                <a:close/>
              </a:path>
              <a:path w="617219" h="130175">
                <a:moveTo>
                  <a:pt x="230238" y="7010"/>
                </a:moveTo>
                <a:lnTo>
                  <a:pt x="141617" y="7010"/>
                </a:lnTo>
                <a:lnTo>
                  <a:pt x="141617" y="19354"/>
                </a:lnTo>
                <a:lnTo>
                  <a:pt x="214947" y="19215"/>
                </a:lnTo>
                <a:lnTo>
                  <a:pt x="214833" y="27419"/>
                </a:lnTo>
                <a:lnTo>
                  <a:pt x="209905" y="62534"/>
                </a:lnTo>
                <a:lnTo>
                  <a:pt x="224764" y="65341"/>
                </a:lnTo>
                <a:lnTo>
                  <a:pt x="228473" y="45288"/>
                </a:lnTo>
                <a:lnTo>
                  <a:pt x="229311" y="37998"/>
                </a:lnTo>
                <a:lnTo>
                  <a:pt x="229654" y="34048"/>
                </a:lnTo>
                <a:lnTo>
                  <a:pt x="230035" y="27419"/>
                </a:lnTo>
                <a:lnTo>
                  <a:pt x="230162" y="19215"/>
                </a:lnTo>
                <a:lnTo>
                  <a:pt x="230238" y="7010"/>
                </a:lnTo>
                <a:close/>
              </a:path>
              <a:path w="617219" h="130175">
                <a:moveTo>
                  <a:pt x="246494" y="73063"/>
                </a:moveTo>
                <a:lnTo>
                  <a:pt x="126199" y="73063"/>
                </a:lnTo>
                <a:lnTo>
                  <a:pt x="126199" y="85534"/>
                </a:lnTo>
                <a:lnTo>
                  <a:pt x="178638" y="85534"/>
                </a:lnTo>
                <a:lnTo>
                  <a:pt x="178638" y="130124"/>
                </a:lnTo>
                <a:lnTo>
                  <a:pt x="193776" y="130124"/>
                </a:lnTo>
                <a:lnTo>
                  <a:pt x="193776" y="85534"/>
                </a:lnTo>
                <a:lnTo>
                  <a:pt x="246494" y="85534"/>
                </a:lnTo>
                <a:lnTo>
                  <a:pt x="246494" y="73063"/>
                </a:lnTo>
                <a:close/>
              </a:path>
              <a:path w="617219" h="130175">
                <a:moveTo>
                  <a:pt x="398907" y="10515"/>
                </a:moveTo>
                <a:lnTo>
                  <a:pt x="334416" y="10515"/>
                </a:lnTo>
                <a:lnTo>
                  <a:pt x="334416" y="22860"/>
                </a:lnTo>
                <a:lnTo>
                  <a:pt x="383628" y="22860"/>
                </a:lnTo>
                <a:lnTo>
                  <a:pt x="383514" y="30086"/>
                </a:lnTo>
                <a:lnTo>
                  <a:pt x="380860" y="56718"/>
                </a:lnTo>
                <a:lnTo>
                  <a:pt x="380314" y="60718"/>
                </a:lnTo>
                <a:lnTo>
                  <a:pt x="378815" y="70256"/>
                </a:lnTo>
                <a:lnTo>
                  <a:pt x="378015" y="74180"/>
                </a:lnTo>
                <a:lnTo>
                  <a:pt x="377177" y="77266"/>
                </a:lnTo>
                <a:lnTo>
                  <a:pt x="392036" y="80073"/>
                </a:lnTo>
                <a:lnTo>
                  <a:pt x="397979" y="40462"/>
                </a:lnTo>
                <a:lnTo>
                  <a:pt x="398830" y="27762"/>
                </a:lnTo>
                <a:lnTo>
                  <a:pt x="398907" y="10515"/>
                </a:lnTo>
                <a:close/>
              </a:path>
              <a:path w="617219" h="130175">
                <a:moveTo>
                  <a:pt x="411530" y="99136"/>
                </a:moveTo>
                <a:lnTo>
                  <a:pt x="410184" y="91427"/>
                </a:lnTo>
                <a:lnTo>
                  <a:pt x="410108" y="90957"/>
                </a:lnTo>
                <a:lnTo>
                  <a:pt x="410006" y="90373"/>
                </a:lnTo>
                <a:lnTo>
                  <a:pt x="409422" y="87083"/>
                </a:lnTo>
                <a:lnTo>
                  <a:pt x="402043" y="88112"/>
                </a:lnTo>
                <a:lnTo>
                  <a:pt x="394779" y="88976"/>
                </a:lnTo>
                <a:lnTo>
                  <a:pt x="380479" y="90373"/>
                </a:lnTo>
                <a:lnTo>
                  <a:pt x="373303" y="90957"/>
                </a:lnTo>
                <a:lnTo>
                  <a:pt x="366102" y="91427"/>
                </a:lnTo>
                <a:lnTo>
                  <a:pt x="366102" y="51600"/>
                </a:lnTo>
                <a:lnTo>
                  <a:pt x="350964" y="51600"/>
                </a:lnTo>
                <a:lnTo>
                  <a:pt x="350964" y="92265"/>
                </a:lnTo>
                <a:lnTo>
                  <a:pt x="346659" y="92456"/>
                </a:lnTo>
                <a:lnTo>
                  <a:pt x="342404" y="92595"/>
                </a:lnTo>
                <a:lnTo>
                  <a:pt x="325234" y="92595"/>
                </a:lnTo>
                <a:lnTo>
                  <a:pt x="327266" y="105308"/>
                </a:lnTo>
                <a:lnTo>
                  <a:pt x="369608" y="103555"/>
                </a:lnTo>
                <a:lnTo>
                  <a:pt x="400913" y="100520"/>
                </a:lnTo>
                <a:lnTo>
                  <a:pt x="411530" y="99136"/>
                </a:lnTo>
                <a:close/>
              </a:path>
              <a:path w="617219" h="130175">
                <a:moveTo>
                  <a:pt x="452196" y="50203"/>
                </a:moveTo>
                <a:lnTo>
                  <a:pt x="431584" y="50203"/>
                </a:lnTo>
                <a:lnTo>
                  <a:pt x="431584" y="0"/>
                </a:lnTo>
                <a:lnTo>
                  <a:pt x="416572" y="0"/>
                </a:lnTo>
                <a:lnTo>
                  <a:pt x="416572" y="129425"/>
                </a:lnTo>
                <a:lnTo>
                  <a:pt x="431584" y="129425"/>
                </a:lnTo>
                <a:lnTo>
                  <a:pt x="431584" y="62826"/>
                </a:lnTo>
                <a:lnTo>
                  <a:pt x="452196" y="62826"/>
                </a:lnTo>
                <a:lnTo>
                  <a:pt x="452196" y="50203"/>
                </a:lnTo>
                <a:close/>
              </a:path>
              <a:path w="617219" h="130175">
                <a:moveTo>
                  <a:pt x="524827" y="90589"/>
                </a:moveTo>
                <a:lnTo>
                  <a:pt x="500951" y="58331"/>
                </a:lnTo>
                <a:lnTo>
                  <a:pt x="498741" y="25666"/>
                </a:lnTo>
                <a:lnTo>
                  <a:pt x="522300" y="25666"/>
                </a:lnTo>
                <a:lnTo>
                  <a:pt x="522300" y="13042"/>
                </a:lnTo>
                <a:lnTo>
                  <a:pt x="460603" y="13042"/>
                </a:lnTo>
                <a:lnTo>
                  <a:pt x="460603" y="25666"/>
                </a:lnTo>
                <a:lnTo>
                  <a:pt x="484022" y="25666"/>
                </a:lnTo>
                <a:lnTo>
                  <a:pt x="484022" y="44170"/>
                </a:lnTo>
                <a:lnTo>
                  <a:pt x="465836" y="86118"/>
                </a:lnTo>
                <a:lnTo>
                  <a:pt x="456679" y="92684"/>
                </a:lnTo>
                <a:lnTo>
                  <a:pt x="464947" y="102501"/>
                </a:lnTo>
                <a:lnTo>
                  <a:pt x="488721" y="76657"/>
                </a:lnTo>
                <a:lnTo>
                  <a:pt x="490372" y="73240"/>
                </a:lnTo>
                <a:lnTo>
                  <a:pt x="491731" y="69697"/>
                </a:lnTo>
                <a:lnTo>
                  <a:pt x="493229" y="73240"/>
                </a:lnTo>
                <a:lnTo>
                  <a:pt x="494982" y="76657"/>
                </a:lnTo>
                <a:lnTo>
                  <a:pt x="495084" y="76822"/>
                </a:lnTo>
                <a:lnTo>
                  <a:pt x="498995" y="83197"/>
                </a:lnTo>
                <a:lnTo>
                  <a:pt x="501078" y="86118"/>
                </a:lnTo>
                <a:lnTo>
                  <a:pt x="517258" y="100965"/>
                </a:lnTo>
                <a:lnTo>
                  <a:pt x="524827" y="90589"/>
                </a:lnTo>
                <a:close/>
              </a:path>
              <a:path w="617219" h="130175">
                <a:moveTo>
                  <a:pt x="546836" y="2806"/>
                </a:moveTo>
                <a:lnTo>
                  <a:pt x="532257" y="2806"/>
                </a:lnTo>
                <a:lnTo>
                  <a:pt x="532257" y="45859"/>
                </a:lnTo>
                <a:lnTo>
                  <a:pt x="512622" y="45859"/>
                </a:lnTo>
                <a:lnTo>
                  <a:pt x="512622" y="58331"/>
                </a:lnTo>
                <a:lnTo>
                  <a:pt x="532257" y="58331"/>
                </a:lnTo>
                <a:lnTo>
                  <a:pt x="532257" y="123393"/>
                </a:lnTo>
                <a:lnTo>
                  <a:pt x="546836" y="123393"/>
                </a:lnTo>
                <a:lnTo>
                  <a:pt x="546836" y="2806"/>
                </a:lnTo>
                <a:close/>
              </a:path>
              <a:path w="617219" h="130175">
                <a:moveTo>
                  <a:pt x="571931" y="0"/>
                </a:moveTo>
                <a:lnTo>
                  <a:pt x="557212" y="0"/>
                </a:lnTo>
                <a:lnTo>
                  <a:pt x="557212" y="129844"/>
                </a:lnTo>
                <a:lnTo>
                  <a:pt x="571931" y="129844"/>
                </a:lnTo>
                <a:lnTo>
                  <a:pt x="571931" y="0"/>
                </a:lnTo>
                <a:close/>
              </a:path>
              <a:path w="617219" h="130175">
                <a:moveTo>
                  <a:pt x="616635" y="89319"/>
                </a:moveTo>
                <a:lnTo>
                  <a:pt x="598271" y="89319"/>
                </a:lnTo>
                <a:lnTo>
                  <a:pt x="598271" y="106984"/>
                </a:lnTo>
                <a:lnTo>
                  <a:pt x="616635" y="106984"/>
                </a:lnTo>
                <a:lnTo>
                  <a:pt x="616635" y="89319"/>
                </a:lnTo>
                <a:close/>
              </a:path>
              <a:path w="617219" h="130175">
                <a:moveTo>
                  <a:pt x="616635" y="38709"/>
                </a:moveTo>
                <a:lnTo>
                  <a:pt x="598271" y="38709"/>
                </a:lnTo>
                <a:lnTo>
                  <a:pt x="598271" y="56375"/>
                </a:lnTo>
                <a:lnTo>
                  <a:pt x="616635" y="56375"/>
                </a:lnTo>
                <a:lnTo>
                  <a:pt x="616635" y="38709"/>
                </a:lnTo>
                <a:close/>
              </a:path>
            </a:pathLst>
          </a:custGeom>
          <a:solidFill>
            <a:srgbClr val="449AC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1372514" y="8961377"/>
            <a:ext cx="3331210" cy="128905"/>
            <a:chOff x="1372514" y="8961377"/>
            <a:chExt cx="3331210" cy="128905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514" y="8961377"/>
              <a:ext cx="3301050" cy="12829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89074" y="9060929"/>
              <a:ext cx="14604" cy="15240"/>
            </a:xfrm>
            <a:custGeom>
              <a:avLst/>
              <a:gdLst/>
              <a:ahLst/>
              <a:cxnLst/>
              <a:rect l="l" t="t" r="r" b="b"/>
              <a:pathLst>
                <a:path w="14604" h="15240">
                  <a:moveTo>
                    <a:pt x="14161" y="15002"/>
                  </a:moveTo>
                  <a:lnTo>
                    <a:pt x="0" y="15002"/>
                  </a:lnTo>
                  <a:lnTo>
                    <a:pt x="0" y="0"/>
                  </a:lnTo>
                  <a:lnTo>
                    <a:pt x="14161" y="0"/>
                  </a:lnTo>
                  <a:lnTo>
                    <a:pt x="14161" y="15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589343" y="9234436"/>
            <a:ext cx="624205" cy="131445"/>
          </a:xfrm>
          <a:custGeom>
            <a:avLst/>
            <a:gdLst/>
            <a:ahLst/>
            <a:cxnLst/>
            <a:rect l="l" t="t" r="r" b="b"/>
            <a:pathLst>
              <a:path w="624205" h="131445">
                <a:moveTo>
                  <a:pt x="72961" y="8140"/>
                </a:moveTo>
                <a:lnTo>
                  <a:pt x="9169" y="8140"/>
                </a:lnTo>
                <a:lnTo>
                  <a:pt x="9169" y="20472"/>
                </a:lnTo>
                <a:lnTo>
                  <a:pt x="57264" y="20472"/>
                </a:lnTo>
                <a:lnTo>
                  <a:pt x="57200" y="28930"/>
                </a:lnTo>
                <a:lnTo>
                  <a:pt x="52628" y="53708"/>
                </a:lnTo>
                <a:lnTo>
                  <a:pt x="67500" y="56515"/>
                </a:lnTo>
                <a:lnTo>
                  <a:pt x="69367" y="49504"/>
                </a:lnTo>
                <a:lnTo>
                  <a:pt x="69456" y="49034"/>
                </a:lnTo>
                <a:lnTo>
                  <a:pt x="70739" y="42583"/>
                </a:lnTo>
                <a:lnTo>
                  <a:pt x="72517" y="28930"/>
                </a:lnTo>
                <a:lnTo>
                  <a:pt x="72567" y="28333"/>
                </a:lnTo>
                <a:lnTo>
                  <a:pt x="72961" y="23050"/>
                </a:lnTo>
                <a:lnTo>
                  <a:pt x="72961" y="8140"/>
                </a:lnTo>
                <a:close/>
              </a:path>
              <a:path w="624205" h="131445">
                <a:moveTo>
                  <a:pt x="86283" y="73761"/>
                </a:moveTo>
                <a:lnTo>
                  <a:pt x="84912" y="65900"/>
                </a:lnTo>
                <a:lnTo>
                  <a:pt x="84836" y="65443"/>
                </a:lnTo>
                <a:lnTo>
                  <a:pt x="84734" y="64871"/>
                </a:lnTo>
                <a:lnTo>
                  <a:pt x="84188" y="61696"/>
                </a:lnTo>
                <a:lnTo>
                  <a:pt x="76885" y="62725"/>
                </a:lnTo>
                <a:lnTo>
                  <a:pt x="69735" y="63563"/>
                </a:lnTo>
                <a:lnTo>
                  <a:pt x="55714" y="64871"/>
                </a:lnTo>
                <a:lnTo>
                  <a:pt x="48704" y="65443"/>
                </a:lnTo>
                <a:lnTo>
                  <a:pt x="41694" y="65900"/>
                </a:lnTo>
                <a:lnTo>
                  <a:pt x="41694" y="38430"/>
                </a:lnTo>
                <a:lnTo>
                  <a:pt x="26555" y="38430"/>
                </a:lnTo>
                <a:lnTo>
                  <a:pt x="26555" y="66890"/>
                </a:lnTo>
                <a:lnTo>
                  <a:pt x="17653" y="67208"/>
                </a:lnTo>
                <a:lnTo>
                  <a:pt x="0" y="67208"/>
                </a:lnTo>
                <a:lnTo>
                  <a:pt x="2019" y="79921"/>
                </a:lnTo>
                <a:lnTo>
                  <a:pt x="44361" y="78168"/>
                </a:lnTo>
                <a:lnTo>
                  <a:pt x="75679" y="75133"/>
                </a:lnTo>
                <a:lnTo>
                  <a:pt x="86283" y="73761"/>
                </a:lnTo>
                <a:close/>
              </a:path>
              <a:path w="624205" h="131445">
                <a:moveTo>
                  <a:pt x="108445" y="115544"/>
                </a:moveTo>
                <a:lnTo>
                  <a:pt x="35534" y="115544"/>
                </a:lnTo>
                <a:lnTo>
                  <a:pt x="35534" y="88201"/>
                </a:lnTo>
                <a:lnTo>
                  <a:pt x="20383" y="88201"/>
                </a:lnTo>
                <a:lnTo>
                  <a:pt x="20383" y="128016"/>
                </a:lnTo>
                <a:lnTo>
                  <a:pt x="108445" y="128016"/>
                </a:lnTo>
                <a:lnTo>
                  <a:pt x="108445" y="115544"/>
                </a:lnTo>
                <a:close/>
              </a:path>
              <a:path w="624205" h="131445">
                <a:moveTo>
                  <a:pt x="126949" y="40386"/>
                </a:moveTo>
                <a:lnTo>
                  <a:pt x="106337" y="40386"/>
                </a:lnTo>
                <a:lnTo>
                  <a:pt x="106337" y="0"/>
                </a:lnTo>
                <a:lnTo>
                  <a:pt x="91338" y="0"/>
                </a:lnTo>
                <a:lnTo>
                  <a:pt x="91338" y="97167"/>
                </a:lnTo>
                <a:lnTo>
                  <a:pt x="106337" y="97167"/>
                </a:lnTo>
                <a:lnTo>
                  <a:pt x="106337" y="53009"/>
                </a:lnTo>
                <a:lnTo>
                  <a:pt x="126949" y="53009"/>
                </a:lnTo>
                <a:lnTo>
                  <a:pt x="126949" y="40386"/>
                </a:lnTo>
                <a:close/>
              </a:path>
              <a:path w="624205" h="131445">
                <a:moveTo>
                  <a:pt x="208267" y="69697"/>
                </a:moveTo>
                <a:lnTo>
                  <a:pt x="206933" y="63246"/>
                </a:lnTo>
                <a:lnTo>
                  <a:pt x="206857" y="62865"/>
                </a:lnTo>
                <a:lnTo>
                  <a:pt x="205892" y="58191"/>
                </a:lnTo>
                <a:lnTo>
                  <a:pt x="161632" y="63246"/>
                </a:lnTo>
                <a:lnTo>
                  <a:pt x="154012" y="63246"/>
                </a:lnTo>
                <a:lnTo>
                  <a:pt x="154012" y="46837"/>
                </a:lnTo>
                <a:lnTo>
                  <a:pt x="199999" y="46837"/>
                </a:lnTo>
                <a:lnTo>
                  <a:pt x="199999" y="7721"/>
                </a:lnTo>
                <a:lnTo>
                  <a:pt x="138582" y="7721"/>
                </a:lnTo>
                <a:lnTo>
                  <a:pt x="138582" y="20332"/>
                </a:lnTo>
                <a:lnTo>
                  <a:pt x="184721" y="20332"/>
                </a:lnTo>
                <a:lnTo>
                  <a:pt x="184721" y="34213"/>
                </a:lnTo>
                <a:lnTo>
                  <a:pt x="138861" y="34213"/>
                </a:lnTo>
                <a:lnTo>
                  <a:pt x="138861" y="75641"/>
                </a:lnTo>
                <a:lnTo>
                  <a:pt x="153111" y="75641"/>
                </a:lnTo>
                <a:lnTo>
                  <a:pt x="160794" y="75425"/>
                </a:lnTo>
                <a:lnTo>
                  <a:pt x="200507" y="71361"/>
                </a:lnTo>
                <a:lnTo>
                  <a:pt x="208267" y="69697"/>
                </a:lnTo>
                <a:close/>
              </a:path>
              <a:path w="624205" h="131445">
                <a:moveTo>
                  <a:pt x="243751" y="0"/>
                </a:moveTo>
                <a:lnTo>
                  <a:pt x="228739" y="0"/>
                </a:lnTo>
                <a:lnTo>
                  <a:pt x="228739" y="19913"/>
                </a:lnTo>
                <a:lnTo>
                  <a:pt x="208838" y="19913"/>
                </a:lnTo>
                <a:lnTo>
                  <a:pt x="208838" y="32537"/>
                </a:lnTo>
                <a:lnTo>
                  <a:pt x="228739" y="32537"/>
                </a:lnTo>
                <a:lnTo>
                  <a:pt x="228739" y="43053"/>
                </a:lnTo>
                <a:lnTo>
                  <a:pt x="208838" y="43053"/>
                </a:lnTo>
                <a:lnTo>
                  <a:pt x="208838" y="55664"/>
                </a:lnTo>
                <a:lnTo>
                  <a:pt x="228739" y="55664"/>
                </a:lnTo>
                <a:lnTo>
                  <a:pt x="228739" y="97599"/>
                </a:lnTo>
                <a:lnTo>
                  <a:pt x="243751" y="97599"/>
                </a:lnTo>
                <a:lnTo>
                  <a:pt x="243751" y="0"/>
                </a:lnTo>
                <a:close/>
              </a:path>
              <a:path w="624205" h="131445">
                <a:moveTo>
                  <a:pt x="245846" y="115544"/>
                </a:moveTo>
                <a:lnTo>
                  <a:pt x="172237" y="115544"/>
                </a:lnTo>
                <a:lnTo>
                  <a:pt x="172237" y="86093"/>
                </a:lnTo>
                <a:lnTo>
                  <a:pt x="157099" y="86093"/>
                </a:lnTo>
                <a:lnTo>
                  <a:pt x="157099" y="128016"/>
                </a:lnTo>
                <a:lnTo>
                  <a:pt x="245846" y="128016"/>
                </a:lnTo>
                <a:lnTo>
                  <a:pt x="245846" y="115544"/>
                </a:lnTo>
                <a:close/>
              </a:path>
              <a:path w="624205" h="131445">
                <a:moveTo>
                  <a:pt x="407098" y="33705"/>
                </a:moveTo>
                <a:lnTo>
                  <a:pt x="406234" y="29235"/>
                </a:lnTo>
                <a:lnTo>
                  <a:pt x="402767" y="21107"/>
                </a:lnTo>
                <a:lnTo>
                  <a:pt x="400875" y="18376"/>
                </a:lnTo>
                <a:lnTo>
                  <a:pt x="400367" y="17627"/>
                </a:lnTo>
                <a:lnTo>
                  <a:pt x="394195" y="11823"/>
                </a:lnTo>
                <a:lnTo>
                  <a:pt x="392226" y="10604"/>
                </a:lnTo>
                <a:lnTo>
                  <a:pt x="392226" y="32677"/>
                </a:lnTo>
                <a:lnTo>
                  <a:pt x="392226" y="44411"/>
                </a:lnTo>
                <a:lnTo>
                  <a:pt x="390575" y="49288"/>
                </a:lnTo>
                <a:lnTo>
                  <a:pt x="383933" y="56857"/>
                </a:lnTo>
                <a:lnTo>
                  <a:pt x="379234" y="58750"/>
                </a:lnTo>
                <a:lnTo>
                  <a:pt x="367461" y="58750"/>
                </a:lnTo>
                <a:lnTo>
                  <a:pt x="362877" y="56857"/>
                </a:lnTo>
                <a:lnTo>
                  <a:pt x="355968" y="49288"/>
                </a:lnTo>
                <a:lnTo>
                  <a:pt x="354228" y="44411"/>
                </a:lnTo>
                <a:lnTo>
                  <a:pt x="354228" y="35521"/>
                </a:lnTo>
                <a:lnTo>
                  <a:pt x="354672" y="32842"/>
                </a:lnTo>
                <a:lnTo>
                  <a:pt x="354736" y="32677"/>
                </a:lnTo>
                <a:lnTo>
                  <a:pt x="356476" y="27838"/>
                </a:lnTo>
                <a:lnTo>
                  <a:pt x="370357" y="18376"/>
                </a:lnTo>
                <a:lnTo>
                  <a:pt x="379234" y="18376"/>
                </a:lnTo>
                <a:lnTo>
                  <a:pt x="383933" y="20269"/>
                </a:lnTo>
                <a:lnTo>
                  <a:pt x="390575" y="27838"/>
                </a:lnTo>
                <a:lnTo>
                  <a:pt x="392226" y="32677"/>
                </a:lnTo>
                <a:lnTo>
                  <a:pt x="392226" y="10604"/>
                </a:lnTo>
                <a:lnTo>
                  <a:pt x="390601" y="9588"/>
                </a:lnTo>
                <a:lnTo>
                  <a:pt x="382371" y="6413"/>
                </a:lnTo>
                <a:lnTo>
                  <a:pt x="377926" y="5613"/>
                </a:lnTo>
                <a:lnTo>
                  <a:pt x="368401" y="5613"/>
                </a:lnTo>
                <a:lnTo>
                  <a:pt x="339369" y="33705"/>
                </a:lnTo>
                <a:lnTo>
                  <a:pt x="339369" y="43421"/>
                </a:lnTo>
                <a:lnTo>
                  <a:pt x="368401" y="71513"/>
                </a:lnTo>
                <a:lnTo>
                  <a:pt x="377926" y="71513"/>
                </a:lnTo>
                <a:lnTo>
                  <a:pt x="406920" y="44411"/>
                </a:lnTo>
                <a:lnTo>
                  <a:pt x="407098" y="43421"/>
                </a:lnTo>
                <a:lnTo>
                  <a:pt x="407098" y="33705"/>
                </a:lnTo>
                <a:close/>
              </a:path>
              <a:path w="624205" h="131445">
                <a:moveTo>
                  <a:pt x="445376" y="96329"/>
                </a:moveTo>
                <a:lnTo>
                  <a:pt x="442048" y="91008"/>
                </a:lnTo>
                <a:lnTo>
                  <a:pt x="441350" y="89877"/>
                </a:lnTo>
                <a:lnTo>
                  <a:pt x="433311" y="85394"/>
                </a:lnTo>
                <a:lnTo>
                  <a:pt x="430364" y="84099"/>
                </a:lnTo>
                <a:lnTo>
                  <a:pt x="430364" y="102412"/>
                </a:lnTo>
                <a:lnTo>
                  <a:pt x="430364" y="107175"/>
                </a:lnTo>
                <a:lnTo>
                  <a:pt x="403872" y="118491"/>
                </a:lnTo>
                <a:lnTo>
                  <a:pt x="394335" y="118491"/>
                </a:lnTo>
                <a:lnTo>
                  <a:pt x="367830" y="107175"/>
                </a:lnTo>
                <a:lnTo>
                  <a:pt x="367830" y="102412"/>
                </a:lnTo>
                <a:lnTo>
                  <a:pt x="394335" y="91008"/>
                </a:lnTo>
                <a:lnTo>
                  <a:pt x="403872" y="91008"/>
                </a:lnTo>
                <a:lnTo>
                  <a:pt x="430364" y="102412"/>
                </a:lnTo>
                <a:lnTo>
                  <a:pt x="430364" y="84099"/>
                </a:lnTo>
                <a:lnTo>
                  <a:pt x="426656" y="82448"/>
                </a:lnTo>
                <a:lnTo>
                  <a:pt x="418731" y="80352"/>
                </a:lnTo>
                <a:lnTo>
                  <a:pt x="409549" y="79082"/>
                </a:lnTo>
                <a:lnTo>
                  <a:pt x="399097" y="78663"/>
                </a:lnTo>
                <a:lnTo>
                  <a:pt x="388759" y="79082"/>
                </a:lnTo>
                <a:lnTo>
                  <a:pt x="379603" y="80352"/>
                </a:lnTo>
                <a:lnTo>
                  <a:pt x="371703" y="82448"/>
                </a:lnTo>
                <a:lnTo>
                  <a:pt x="365048" y="85394"/>
                </a:lnTo>
                <a:lnTo>
                  <a:pt x="357060" y="89877"/>
                </a:lnTo>
                <a:lnTo>
                  <a:pt x="356920" y="89877"/>
                </a:lnTo>
                <a:lnTo>
                  <a:pt x="352894" y="96329"/>
                </a:lnTo>
                <a:lnTo>
                  <a:pt x="352831" y="113068"/>
                </a:lnTo>
                <a:lnTo>
                  <a:pt x="356857" y="119494"/>
                </a:lnTo>
                <a:lnTo>
                  <a:pt x="399097" y="130822"/>
                </a:lnTo>
                <a:lnTo>
                  <a:pt x="409549" y="130403"/>
                </a:lnTo>
                <a:lnTo>
                  <a:pt x="445376" y="113068"/>
                </a:lnTo>
                <a:lnTo>
                  <a:pt x="445376" y="96329"/>
                </a:lnTo>
                <a:close/>
              </a:path>
              <a:path w="624205" h="131445">
                <a:moveTo>
                  <a:pt x="445655" y="0"/>
                </a:moveTo>
                <a:lnTo>
                  <a:pt x="430657" y="0"/>
                </a:lnTo>
                <a:lnTo>
                  <a:pt x="430657" y="18516"/>
                </a:lnTo>
                <a:lnTo>
                  <a:pt x="411721" y="18516"/>
                </a:lnTo>
                <a:lnTo>
                  <a:pt x="411721" y="31127"/>
                </a:lnTo>
                <a:lnTo>
                  <a:pt x="430657" y="31127"/>
                </a:lnTo>
                <a:lnTo>
                  <a:pt x="430657" y="45148"/>
                </a:lnTo>
                <a:lnTo>
                  <a:pt x="411721" y="45148"/>
                </a:lnTo>
                <a:lnTo>
                  <a:pt x="411721" y="57772"/>
                </a:lnTo>
                <a:lnTo>
                  <a:pt x="430657" y="57772"/>
                </a:lnTo>
                <a:lnTo>
                  <a:pt x="430657" y="77127"/>
                </a:lnTo>
                <a:lnTo>
                  <a:pt x="445655" y="77127"/>
                </a:lnTo>
                <a:lnTo>
                  <a:pt x="445655" y="0"/>
                </a:lnTo>
                <a:close/>
              </a:path>
              <a:path w="624205" h="131445">
                <a:moveTo>
                  <a:pt x="537489" y="33705"/>
                </a:moveTo>
                <a:lnTo>
                  <a:pt x="522630" y="10604"/>
                </a:lnTo>
                <a:lnTo>
                  <a:pt x="522630" y="32677"/>
                </a:lnTo>
                <a:lnTo>
                  <a:pt x="522630" y="44411"/>
                </a:lnTo>
                <a:lnTo>
                  <a:pt x="520966" y="49288"/>
                </a:lnTo>
                <a:lnTo>
                  <a:pt x="514337" y="56857"/>
                </a:lnTo>
                <a:lnTo>
                  <a:pt x="509638" y="58750"/>
                </a:lnTo>
                <a:lnTo>
                  <a:pt x="497865" y="58750"/>
                </a:lnTo>
                <a:lnTo>
                  <a:pt x="493280" y="56857"/>
                </a:lnTo>
                <a:lnTo>
                  <a:pt x="486359" y="49288"/>
                </a:lnTo>
                <a:lnTo>
                  <a:pt x="484632" y="44411"/>
                </a:lnTo>
                <a:lnTo>
                  <a:pt x="484632" y="35521"/>
                </a:lnTo>
                <a:lnTo>
                  <a:pt x="485076" y="32842"/>
                </a:lnTo>
                <a:lnTo>
                  <a:pt x="485140" y="32677"/>
                </a:lnTo>
                <a:lnTo>
                  <a:pt x="486879" y="27838"/>
                </a:lnTo>
                <a:lnTo>
                  <a:pt x="500761" y="18376"/>
                </a:lnTo>
                <a:lnTo>
                  <a:pt x="509638" y="18376"/>
                </a:lnTo>
                <a:lnTo>
                  <a:pt x="514337" y="20269"/>
                </a:lnTo>
                <a:lnTo>
                  <a:pt x="520966" y="27838"/>
                </a:lnTo>
                <a:lnTo>
                  <a:pt x="522630" y="32677"/>
                </a:lnTo>
                <a:lnTo>
                  <a:pt x="522630" y="10604"/>
                </a:lnTo>
                <a:lnTo>
                  <a:pt x="520992" y="9588"/>
                </a:lnTo>
                <a:lnTo>
                  <a:pt x="512775" y="6413"/>
                </a:lnTo>
                <a:lnTo>
                  <a:pt x="508330" y="5613"/>
                </a:lnTo>
                <a:lnTo>
                  <a:pt x="498792" y="5613"/>
                </a:lnTo>
                <a:lnTo>
                  <a:pt x="469773" y="33705"/>
                </a:lnTo>
                <a:lnTo>
                  <a:pt x="469773" y="43421"/>
                </a:lnTo>
                <a:lnTo>
                  <a:pt x="498792" y="71513"/>
                </a:lnTo>
                <a:lnTo>
                  <a:pt x="508330" y="71513"/>
                </a:lnTo>
                <a:lnTo>
                  <a:pt x="531279" y="58750"/>
                </a:lnTo>
                <a:lnTo>
                  <a:pt x="533184" y="56019"/>
                </a:lnTo>
                <a:lnTo>
                  <a:pt x="536079" y="49288"/>
                </a:lnTo>
                <a:lnTo>
                  <a:pt x="536651" y="47891"/>
                </a:lnTo>
                <a:lnTo>
                  <a:pt x="537324" y="44411"/>
                </a:lnTo>
                <a:lnTo>
                  <a:pt x="537489" y="43421"/>
                </a:lnTo>
                <a:lnTo>
                  <a:pt x="537489" y="33705"/>
                </a:lnTo>
                <a:close/>
              </a:path>
              <a:path w="624205" h="131445">
                <a:moveTo>
                  <a:pt x="576046" y="81889"/>
                </a:moveTo>
                <a:lnTo>
                  <a:pt x="485749" y="81889"/>
                </a:lnTo>
                <a:lnTo>
                  <a:pt x="485749" y="94234"/>
                </a:lnTo>
                <a:lnTo>
                  <a:pt x="561047" y="94234"/>
                </a:lnTo>
                <a:lnTo>
                  <a:pt x="561047" y="129984"/>
                </a:lnTo>
                <a:lnTo>
                  <a:pt x="576046" y="129984"/>
                </a:lnTo>
                <a:lnTo>
                  <a:pt x="576046" y="81889"/>
                </a:lnTo>
                <a:close/>
              </a:path>
              <a:path w="624205" h="131445">
                <a:moveTo>
                  <a:pt x="576046" y="0"/>
                </a:moveTo>
                <a:lnTo>
                  <a:pt x="561047" y="0"/>
                </a:lnTo>
                <a:lnTo>
                  <a:pt x="561047" y="18516"/>
                </a:lnTo>
                <a:lnTo>
                  <a:pt x="542124" y="18516"/>
                </a:lnTo>
                <a:lnTo>
                  <a:pt x="542124" y="31127"/>
                </a:lnTo>
                <a:lnTo>
                  <a:pt x="561047" y="31127"/>
                </a:lnTo>
                <a:lnTo>
                  <a:pt x="561047" y="45148"/>
                </a:lnTo>
                <a:lnTo>
                  <a:pt x="542124" y="45148"/>
                </a:lnTo>
                <a:lnTo>
                  <a:pt x="542124" y="57772"/>
                </a:lnTo>
                <a:lnTo>
                  <a:pt x="561047" y="57772"/>
                </a:lnTo>
                <a:lnTo>
                  <a:pt x="561047" y="75717"/>
                </a:lnTo>
                <a:lnTo>
                  <a:pt x="576046" y="75717"/>
                </a:lnTo>
                <a:lnTo>
                  <a:pt x="576046" y="0"/>
                </a:lnTo>
                <a:close/>
              </a:path>
              <a:path w="624205" h="131445">
                <a:moveTo>
                  <a:pt x="623697" y="89319"/>
                </a:moveTo>
                <a:lnTo>
                  <a:pt x="605332" y="89319"/>
                </a:lnTo>
                <a:lnTo>
                  <a:pt x="605332" y="106984"/>
                </a:lnTo>
                <a:lnTo>
                  <a:pt x="623697" y="106984"/>
                </a:lnTo>
                <a:lnTo>
                  <a:pt x="623697" y="89319"/>
                </a:lnTo>
                <a:close/>
              </a:path>
              <a:path w="624205" h="131445">
                <a:moveTo>
                  <a:pt x="623697" y="38709"/>
                </a:moveTo>
                <a:lnTo>
                  <a:pt x="605332" y="38709"/>
                </a:lnTo>
                <a:lnTo>
                  <a:pt x="605332" y="56375"/>
                </a:lnTo>
                <a:lnTo>
                  <a:pt x="623697" y="56375"/>
                </a:lnTo>
                <a:lnTo>
                  <a:pt x="623697" y="38709"/>
                </a:lnTo>
                <a:close/>
              </a:path>
            </a:pathLst>
          </a:custGeom>
          <a:solidFill>
            <a:srgbClr val="449AC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80086" y="9235698"/>
            <a:ext cx="3102512" cy="12829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16636" y="8760714"/>
            <a:ext cx="6529070" cy="13970"/>
          </a:xfrm>
          <a:custGeom>
            <a:avLst/>
            <a:gdLst/>
            <a:ahLst/>
            <a:cxnLst/>
            <a:rect l="l" t="t" r="r" b="b"/>
            <a:pathLst>
              <a:path w="6529070" h="13970">
                <a:moveTo>
                  <a:pt x="0" y="0"/>
                </a:moveTo>
                <a:lnTo>
                  <a:pt x="6528816" y="0"/>
                </a:lnTo>
                <a:lnTo>
                  <a:pt x="65288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6636" y="9536429"/>
            <a:ext cx="6529070" cy="13970"/>
          </a:xfrm>
          <a:custGeom>
            <a:avLst/>
            <a:gdLst/>
            <a:ahLst/>
            <a:cxnLst/>
            <a:rect l="l" t="t" r="r" b="b"/>
            <a:pathLst>
              <a:path w="6529070" h="13970">
                <a:moveTo>
                  <a:pt x="6528816" y="0"/>
                </a:moveTo>
                <a:lnTo>
                  <a:pt x="0" y="0"/>
                </a:lnTo>
                <a:lnTo>
                  <a:pt x="0" y="13716"/>
                </a:lnTo>
                <a:lnTo>
                  <a:pt x="6528816" y="13716"/>
                </a:lnTo>
                <a:lnTo>
                  <a:pt x="6528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6636" y="8760714"/>
            <a:ext cx="6529070" cy="13970"/>
          </a:xfrm>
          <a:custGeom>
            <a:avLst/>
            <a:gdLst/>
            <a:ahLst/>
            <a:cxnLst/>
            <a:rect l="l" t="t" r="r" b="b"/>
            <a:pathLst>
              <a:path w="6529070" h="13970">
                <a:moveTo>
                  <a:pt x="0" y="0"/>
                </a:moveTo>
                <a:lnTo>
                  <a:pt x="6528816" y="0"/>
                </a:lnTo>
                <a:lnTo>
                  <a:pt x="6528816" y="13716"/>
                </a:lnTo>
                <a:lnTo>
                  <a:pt x="0" y="1371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316" y="10270994"/>
            <a:ext cx="71478" cy="1114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159" y="934291"/>
            <a:ext cx="2377793" cy="1535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064" y="1187196"/>
            <a:ext cx="6365705" cy="1224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155" y="1389888"/>
            <a:ext cx="3859267" cy="1171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791" y="1822703"/>
            <a:ext cx="3075432" cy="19964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1815" y="1822703"/>
            <a:ext cx="3076956" cy="199643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21791" y="3819143"/>
            <a:ext cx="3075940" cy="234950"/>
            <a:chOff x="621791" y="3819143"/>
            <a:chExt cx="3075940" cy="234950"/>
          </a:xfrm>
        </p:grpSpPr>
        <p:sp>
          <p:nvSpPr>
            <p:cNvPr id="9" name="object 9"/>
            <p:cNvSpPr/>
            <p:nvPr/>
          </p:nvSpPr>
          <p:spPr>
            <a:xfrm>
              <a:off x="621791" y="3819143"/>
              <a:ext cx="3075940" cy="234950"/>
            </a:xfrm>
            <a:custGeom>
              <a:avLst/>
              <a:gdLst/>
              <a:ahLst/>
              <a:cxnLst/>
              <a:rect l="l" t="t" r="r" b="b"/>
              <a:pathLst>
                <a:path w="3075940" h="234950">
                  <a:moveTo>
                    <a:pt x="3075432" y="234696"/>
                  </a:moveTo>
                  <a:lnTo>
                    <a:pt x="0" y="234696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2346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148" y="3883538"/>
              <a:ext cx="2911932" cy="11802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861815" y="3819143"/>
            <a:ext cx="3077210" cy="234950"/>
            <a:chOff x="3861815" y="3819143"/>
            <a:chExt cx="3077210" cy="234950"/>
          </a:xfrm>
        </p:grpSpPr>
        <p:sp>
          <p:nvSpPr>
            <p:cNvPr id="12" name="object 12"/>
            <p:cNvSpPr/>
            <p:nvPr/>
          </p:nvSpPr>
          <p:spPr>
            <a:xfrm>
              <a:off x="3861815" y="3819143"/>
              <a:ext cx="3077210" cy="234950"/>
            </a:xfrm>
            <a:custGeom>
              <a:avLst/>
              <a:gdLst/>
              <a:ahLst/>
              <a:cxnLst/>
              <a:rect l="l" t="t" r="r" b="b"/>
              <a:pathLst>
                <a:path w="3077209" h="234950">
                  <a:moveTo>
                    <a:pt x="3076956" y="234696"/>
                  </a:moveTo>
                  <a:lnTo>
                    <a:pt x="0" y="234696"/>
                  </a:lnTo>
                  <a:lnTo>
                    <a:pt x="0" y="0"/>
                  </a:lnTo>
                  <a:lnTo>
                    <a:pt x="3076956" y="0"/>
                  </a:lnTo>
                  <a:lnTo>
                    <a:pt x="3076956" y="2346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4473" y="3883538"/>
              <a:ext cx="2904468" cy="11802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311" y="4382160"/>
            <a:ext cx="6371035" cy="1353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7115" y="4606065"/>
            <a:ext cx="6366830" cy="1291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2628" y="4830093"/>
            <a:ext cx="6007405" cy="1339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4311" y="5276625"/>
            <a:ext cx="6371025" cy="12773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6695" y="5500653"/>
            <a:ext cx="6369432" cy="1339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4872" y="5724681"/>
            <a:ext cx="6371007" cy="12773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4311" y="5947185"/>
            <a:ext cx="6372435" cy="1339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0525" y="6171214"/>
            <a:ext cx="2843255" cy="12941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21208" y="1711451"/>
            <a:ext cx="0" cy="2452370"/>
          </a:xfrm>
          <a:custGeom>
            <a:avLst/>
            <a:gdLst/>
            <a:ahLst/>
            <a:cxnLst/>
            <a:rect l="l" t="t" r="r" b="b"/>
            <a:pathLst>
              <a:path h="2452370">
                <a:moveTo>
                  <a:pt x="0" y="0"/>
                </a:moveTo>
                <a:lnTo>
                  <a:pt x="0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39356" y="1711451"/>
            <a:ext cx="0" cy="2452370"/>
          </a:xfrm>
          <a:custGeom>
            <a:avLst/>
            <a:gdLst/>
            <a:ahLst/>
            <a:cxnLst/>
            <a:rect l="l" t="t" r="r" b="b"/>
            <a:pathLst>
              <a:path h="2452370">
                <a:moveTo>
                  <a:pt x="0" y="0"/>
                </a:moveTo>
                <a:lnTo>
                  <a:pt x="0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9683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5"/>
                </a:lnTo>
                <a:lnTo>
                  <a:pt x="0" y="13715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9683" y="1523999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5112" y="1711451"/>
            <a:ext cx="6532245" cy="0"/>
          </a:xfrm>
          <a:custGeom>
            <a:avLst/>
            <a:gdLst/>
            <a:ahLst/>
            <a:cxnLst/>
            <a:rect l="l" t="t" r="r" b="b"/>
            <a:pathLst>
              <a:path w="6532245">
                <a:moveTo>
                  <a:pt x="0" y="0"/>
                </a:moveTo>
                <a:lnTo>
                  <a:pt x="6531863" y="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5112" y="1711451"/>
            <a:ext cx="6532245" cy="2452370"/>
          </a:xfrm>
          <a:custGeom>
            <a:avLst/>
            <a:gdLst/>
            <a:ahLst/>
            <a:cxnLst/>
            <a:rect l="l" t="t" r="r" b="b"/>
            <a:pathLst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  <a:path w="6532245" h="2452370">
                <a:moveTo>
                  <a:pt x="6524244" y="0"/>
                </a:moveTo>
                <a:lnTo>
                  <a:pt x="6524244" y="2452116"/>
                </a:lnTo>
              </a:path>
              <a:path w="6532245" h="2452370">
                <a:moveTo>
                  <a:pt x="6095" y="0"/>
                </a:moveTo>
                <a:lnTo>
                  <a:pt x="6095" y="2452116"/>
                </a:lnTo>
              </a:path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683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5"/>
                </a:lnTo>
                <a:lnTo>
                  <a:pt x="0" y="13715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553" y="10270994"/>
            <a:ext cx="71325" cy="113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97" y="934291"/>
            <a:ext cx="4340209" cy="15603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0715" y="1223772"/>
            <a:ext cx="4789805" cy="122555"/>
            <a:chOff x="590715" y="1223772"/>
            <a:chExt cx="4789805" cy="12255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715" y="1223772"/>
              <a:ext cx="4762372" cy="1157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1671" y="1313585"/>
              <a:ext cx="2858770" cy="33020"/>
            </a:xfrm>
            <a:custGeom>
              <a:avLst/>
              <a:gdLst/>
              <a:ahLst/>
              <a:cxnLst/>
              <a:rect l="l" t="t" r="r" b="b"/>
              <a:pathLst>
                <a:path w="2858770" h="33019">
                  <a:moveTo>
                    <a:pt x="0" y="32636"/>
                  </a:moveTo>
                  <a:lnTo>
                    <a:pt x="0" y="26058"/>
                  </a:lnTo>
                  <a:lnTo>
                    <a:pt x="2276" y="25636"/>
                  </a:lnTo>
                  <a:lnTo>
                    <a:pt x="4132" y="24603"/>
                  </a:lnTo>
                  <a:lnTo>
                    <a:pt x="6999" y="21314"/>
                  </a:lnTo>
                  <a:lnTo>
                    <a:pt x="7653" y="19101"/>
                  </a:lnTo>
                  <a:lnTo>
                    <a:pt x="7716" y="14294"/>
                  </a:lnTo>
                  <a:lnTo>
                    <a:pt x="505" y="14294"/>
                  </a:lnTo>
                  <a:lnTo>
                    <a:pt x="505" y="885"/>
                  </a:lnTo>
                  <a:lnTo>
                    <a:pt x="14167" y="885"/>
                  </a:lnTo>
                  <a:lnTo>
                    <a:pt x="14167" y="19101"/>
                  </a:lnTo>
                  <a:lnTo>
                    <a:pt x="13113" y="23127"/>
                  </a:lnTo>
                  <a:lnTo>
                    <a:pt x="8896" y="29621"/>
                  </a:lnTo>
                  <a:lnTo>
                    <a:pt x="5228" y="31708"/>
                  </a:lnTo>
                  <a:lnTo>
                    <a:pt x="0" y="32636"/>
                  </a:lnTo>
                  <a:close/>
                </a:path>
                <a:path w="2858770" h="33019">
                  <a:moveTo>
                    <a:pt x="820964" y="32636"/>
                  </a:moveTo>
                  <a:lnTo>
                    <a:pt x="820964" y="26058"/>
                  </a:lnTo>
                  <a:lnTo>
                    <a:pt x="823240" y="25636"/>
                  </a:lnTo>
                  <a:lnTo>
                    <a:pt x="825096" y="24603"/>
                  </a:lnTo>
                  <a:lnTo>
                    <a:pt x="827963" y="21314"/>
                  </a:lnTo>
                  <a:lnTo>
                    <a:pt x="828618" y="19101"/>
                  </a:lnTo>
                  <a:lnTo>
                    <a:pt x="828680" y="14294"/>
                  </a:lnTo>
                  <a:lnTo>
                    <a:pt x="821469" y="14294"/>
                  </a:lnTo>
                  <a:lnTo>
                    <a:pt x="821469" y="885"/>
                  </a:lnTo>
                  <a:lnTo>
                    <a:pt x="835131" y="885"/>
                  </a:lnTo>
                  <a:lnTo>
                    <a:pt x="835131" y="19101"/>
                  </a:lnTo>
                  <a:lnTo>
                    <a:pt x="834077" y="23127"/>
                  </a:lnTo>
                  <a:lnTo>
                    <a:pt x="829860" y="29621"/>
                  </a:lnTo>
                  <a:lnTo>
                    <a:pt x="826192" y="31708"/>
                  </a:lnTo>
                  <a:lnTo>
                    <a:pt x="820964" y="32636"/>
                  </a:lnTo>
                  <a:close/>
                </a:path>
                <a:path w="2858770" h="33019">
                  <a:moveTo>
                    <a:pt x="2858324" y="13535"/>
                  </a:moveTo>
                  <a:lnTo>
                    <a:pt x="2845542" y="13535"/>
                  </a:lnTo>
                  <a:lnTo>
                    <a:pt x="2845542" y="0"/>
                  </a:lnTo>
                  <a:lnTo>
                    <a:pt x="2858324" y="0"/>
                  </a:lnTo>
                  <a:lnTo>
                    <a:pt x="2858324" y="13535"/>
                  </a:lnTo>
                  <a:close/>
                </a:path>
              </a:pathLst>
            </a:custGeom>
            <a:solidFill>
              <a:srgbClr val="AAA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241804" y="1691639"/>
            <a:ext cx="3075940" cy="2230120"/>
            <a:chOff x="2241804" y="1691639"/>
            <a:chExt cx="3075940" cy="22301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1804" y="1691639"/>
              <a:ext cx="3075432" cy="19949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41804" y="3686555"/>
              <a:ext cx="3075940" cy="234950"/>
            </a:xfrm>
            <a:custGeom>
              <a:avLst/>
              <a:gdLst/>
              <a:ahLst/>
              <a:cxnLst/>
              <a:rect l="l" t="t" r="r" b="b"/>
              <a:pathLst>
                <a:path w="3075940" h="234950">
                  <a:moveTo>
                    <a:pt x="3075432" y="234695"/>
                  </a:moveTo>
                  <a:lnTo>
                    <a:pt x="0" y="23469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2346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59245" y="3752474"/>
              <a:ext cx="2041097" cy="11802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91858" y="4250981"/>
            <a:ext cx="6377305" cy="128270"/>
          </a:xfrm>
          <a:custGeom>
            <a:avLst/>
            <a:gdLst/>
            <a:ahLst/>
            <a:cxnLst/>
            <a:rect l="l" t="t" r="r" b="b"/>
            <a:pathLst>
              <a:path w="6377305" h="128270">
                <a:moveTo>
                  <a:pt x="69049" y="10515"/>
                </a:moveTo>
                <a:lnTo>
                  <a:pt x="8763" y="10515"/>
                </a:lnTo>
                <a:lnTo>
                  <a:pt x="8763" y="17805"/>
                </a:lnTo>
                <a:lnTo>
                  <a:pt x="60490" y="17805"/>
                </a:lnTo>
                <a:lnTo>
                  <a:pt x="60388" y="29540"/>
                </a:lnTo>
                <a:lnTo>
                  <a:pt x="55702" y="68961"/>
                </a:lnTo>
                <a:lnTo>
                  <a:pt x="53911" y="76695"/>
                </a:lnTo>
                <a:lnTo>
                  <a:pt x="62179" y="78232"/>
                </a:lnTo>
                <a:lnTo>
                  <a:pt x="63017" y="74498"/>
                </a:lnTo>
                <a:lnTo>
                  <a:pt x="63855" y="70218"/>
                </a:lnTo>
                <a:lnTo>
                  <a:pt x="65544" y="60591"/>
                </a:lnTo>
                <a:lnTo>
                  <a:pt x="65646" y="59893"/>
                </a:lnTo>
                <a:lnTo>
                  <a:pt x="66332" y="55219"/>
                </a:lnTo>
                <a:lnTo>
                  <a:pt x="67602" y="45212"/>
                </a:lnTo>
                <a:lnTo>
                  <a:pt x="68110" y="40005"/>
                </a:lnTo>
                <a:lnTo>
                  <a:pt x="68859" y="29540"/>
                </a:lnTo>
                <a:lnTo>
                  <a:pt x="68973" y="26644"/>
                </a:lnTo>
                <a:lnTo>
                  <a:pt x="69049" y="10515"/>
                </a:lnTo>
                <a:close/>
              </a:path>
              <a:path w="6377305" h="128270">
                <a:moveTo>
                  <a:pt x="84886" y="95338"/>
                </a:moveTo>
                <a:lnTo>
                  <a:pt x="84493" y="93103"/>
                </a:lnTo>
                <a:lnTo>
                  <a:pt x="84404" y="92633"/>
                </a:lnTo>
                <a:lnTo>
                  <a:pt x="84289" y="91998"/>
                </a:lnTo>
                <a:lnTo>
                  <a:pt x="83629" y="88328"/>
                </a:lnTo>
                <a:lnTo>
                  <a:pt x="74841" y="89458"/>
                </a:lnTo>
                <a:lnTo>
                  <a:pt x="66522" y="90411"/>
                </a:lnTo>
                <a:lnTo>
                  <a:pt x="50825" y="91998"/>
                </a:lnTo>
                <a:lnTo>
                  <a:pt x="42926" y="92633"/>
                </a:lnTo>
                <a:lnTo>
                  <a:pt x="34975" y="93103"/>
                </a:lnTo>
                <a:lnTo>
                  <a:pt x="34975" y="51600"/>
                </a:lnTo>
                <a:lnTo>
                  <a:pt x="26568" y="51600"/>
                </a:lnTo>
                <a:lnTo>
                  <a:pt x="26568" y="93662"/>
                </a:lnTo>
                <a:lnTo>
                  <a:pt x="22263" y="93853"/>
                </a:lnTo>
                <a:lnTo>
                  <a:pt x="17945" y="93992"/>
                </a:lnTo>
                <a:lnTo>
                  <a:pt x="0" y="93992"/>
                </a:lnTo>
                <a:lnTo>
                  <a:pt x="1181" y="101650"/>
                </a:lnTo>
                <a:lnTo>
                  <a:pt x="43103" y="99618"/>
                </a:lnTo>
                <a:lnTo>
                  <a:pt x="74231" y="96659"/>
                </a:lnTo>
                <a:lnTo>
                  <a:pt x="84886" y="95338"/>
                </a:lnTo>
                <a:close/>
              </a:path>
              <a:path w="6377305" h="128270">
                <a:moveTo>
                  <a:pt x="122326" y="51181"/>
                </a:moveTo>
                <a:lnTo>
                  <a:pt x="100457" y="51181"/>
                </a:lnTo>
                <a:lnTo>
                  <a:pt x="100457" y="0"/>
                </a:lnTo>
                <a:lnTo>
                  <a:pt x="92189" y="0"/>
                </a:lnTo>
                <a:lnTo>
                  <a:pt x="92189" y="126326"/>
                </a:lnTo>
                <a:lnTo>
                  <a:pt x="100457" y="126326"/>
                </a:lnTo>
                <a:lnTo>
                  <a:pt x="100457" y="58750"/>
                </a:lnTo>
                <a:lnTo>
                  <a:pt x="122326" y="58750"/>
                </a:lnTo>
                <a:lnTo>
                  <a:pt x="122326" y="51181"/>
                </a:lnTo>
                <a:close/>
              </a:path>
              <a:path w="6377305" h="128270">
                <a:moveTo>
                  <a:pt x="248945" y="102069"/>
                </a:moveTo>
                <a:lnTo>
                  <a:pt x="195376" y="102069"/>
                </a:lnTo>
                <a:lnTo>
                  <a:pt x="195376" y="69684"/>
                </a:lnTo>
                <a:lnTo>
                  <a:pt x="232956" y="69684"/>
                </a:lnTo>
                <a:lnTo>
                  <a:pt x="232956" y="62395"/>
                </a:lnTo>
                <a:lnTo>
                  <a:pt x="158089" y="62395"/>
                </a:lnTo>
                <a:lnTo>
                  <a:pt x="158089" y="17246"/>
                </a:lnTo>
                <a:lnTo>
                  <a:pt x="232117" y="17246"/>
                </a:lnTo>
                <a:lnTo>
                  <a:pt x="232117" y="9817"/>
                </a:lnTo>
                <a:lnTo>
                  <a:pt x="149669" y="9817"/>
                </a:lnTo>
                <a:lnTo>
                  <a:pt x="149669" y="69684"/>
                </a:lnTo>
                <a:lnTo>
                  <a:pt x="186969" y="69684"/>
                </a:lnTo>
                <a:lnTo>
                  <a:pt x="186969" y="102069"/>
                </a:lnTo>
                <a:lnTo>
                  <a:pt x="132842" y="102069"/>
                </a:lnTo>
                <a:lnTo>
                  <a:pt x="132842" y="109499"/>
                </a:lnTo>
                <a:lnTo>
                  <a:pt x="248945" y="109499"/>
                </a:lnTo>
                <a:lnTo>
                  <a:pt x="248945" y="102069"/>
                </a:lnTo>
                <a:close/>
              </a:path>
              <a:path w="6377305" h="128270">
                <a:moveTo>
                  <a:pt x="320027" y="2387"/>
                </a:moveTo>
                <a:lnTo>
                  <a:pt x="281470" y="2387"/>
                </a:lnTo>
                <a:lnTo>
                  <a:pt x="281470" y="9956"/>
                </a:lnTo>
                <a:lnTo>
                  <a:pt x="320027" y="9956"/>
                </a:lnTo>
                <a:lnTo>
                  <a:pt x="320027" y="2387"/>
                </a:lnTo>
                <a:close/>
              </a:path>
              <a:path w="6377305" h="128270">
                <a:moveTo>
                  <a:pt x="327888" y="64173"/>
                </a:moveTo>
                <a:lnTo>
                  <a:pt x="322173" y="45986"/>
                </a:lnTo>
                <a:lnTo>
                  <a:pt x="319747" y="44094"/>
                </a:lnTo>
                <a:lnTo>
                  <a:pt x="319747" y="58648"/>
                </a:lnTo>
                <a:lnTo>
                  <a:pt x="319747" y="64782"/>
                </a:lnTo>
                <a:lnTo>
                  <a:pt x="318274" y="68300"/>
                </a:lnTo>
                <a:lnTo>
                  <a:pt x="312394" y="74002"/>
                </a:lnTo>
                <a:lnTo>
                  <a:pt x="307505" y="75438"/>
                </a:lnTo>
                <a:lnTo>
                  <a:pt x="294233" y="75438"/>
                </a:lnTo>
                <a:lnTo>
                  <a:pt x="289471" y="74002"/>
                </a:lnTo>
                <a:lnTo>
                  <a:pt x="283298" y="68300"/>
                </a:lnTo>
                <a:lnTo>
                  <a:pt x="281749" y="64782"/>
                </a:lnTo>
                <a:lnTo>
                  <a:pt x="281749" y="56553"/>
                </a:lnTo>
                <a:lnTo>
                  <a:pt x="283298" y="53111"/>
                </a:lnTo>
                <a:lnTo>
                  <a:pt x="289471" y="47409"/>
                </a:lnTo>
                <a:lnTo>
                  <a:pt x="294233" y="45986"/>
                </a:lnTo>
                <a:lnTo>
                  <a:pt x="304139" y="45986"/>
                </a:lnTo>
                <a:lnTo>
                  <a:pt x="319493" y="57251"/>
                </a:lnTo>
                <a:lnTo>
                  <a:pt x="319747" y="58648"/>
                </a:lnTo>
                <a:lnTo>
                  <a:pt x="304698" y="38696"/>
                </a:lnTo>
                <a:lnTo>
                  <a:pt x="296659" y="38696"/>
                </a:lnTo>
                <a:lnTo>
                  <a:pt x="273748" y="64782"/>
                </a:lnTo>
                <a:lnTo>
                  <a:pt x="274269" y="67259"/>
                </a:lnTo>
                <a:lnTo>
                  <a:pt x="296659" y="82727"/>
                </a:lnTo>
                <a:lnTo>
                  <a:pt x="304698" y="82727"/>
                </a:lnTo>
                <a:lnTo>
                  <a:pt x="308394" y="82232"/>
                </a:lnTo>
                <a:lnTo>
                  <a:pt x="315125" y="80276"/>
                </a:lnTo>
                <a:lnTo>
                  <a:pt x="317995" y="78816"/>
                </a:lnTo>
                <a:lnTo>
                  <a:pt x="322211" y="75438"/>
                </a:lnTo>
                <a:lnTo>
                  <a:pt x="322770" y="74993"/>
                </a:lnTo>
                <a:lnTo>
                  <a:pt x="324612" y="72682"/>
                </a:lnTo>
                <a:lnTo>
                  <a:pt x="327228" y="67259"/>
                </a:lnTo>
                <a:lnTo>
                  <a:pt x="327888" y="64173"/>
                </a:lnTo>
                <a:close/>
              </a:path>
              <a:path w="6377305" h="128270">
                <a:moveTo>
                  <a:pt x="336854" y="21450"/>
                </a:moveTo>
                <a:lnTo>
                  <a:pt x="264642" y="21450"/>
                </a:lnTo>
                <a:lnTo>
                  <a:pt x="264642" y="29019"/>
                </a:lnTo>
                <a:lnTo>
                  <a:pt x="336854" y="29019"/>
                </a:lnTo>
                <a:lnTo>
                  <a:pt x="336854" y="21450"/>
                </a:lnTo>
                <a:close/>
              </a:path>
              <a:path w="6377305" h="128270">
                <a:moveTo>
                  <a:pt x="365455" y="117500"/>
                </a:moveTo>
                <a:lnTo>
                  <a:pt x="291287" y="117500"/>
                </a:lnTo>
                <a:lnTo>
                  <a:pt x="291287" y="91414"/>
                </a:lnTo>
                <a:lnTo>
                  <a:pt x="282879" y="91414"/>
                </a:lnTo>
                <a:lnTo>
                  <a:pt x="282879" y="124929"/>
                </a:lnTo>
                <a:lnTo>
                  <a:pt x="365455" y="124929"/>
                </a:lnTo>
                <a:lnTo>
                  <a:pt x="365455" y="117500"/>
                </a:lnTo>
                <a:close/>
              </a:path>
              <a:path w="6377305" h="128270">
                <a:moveTo>
                  <a:pt x="384530" y="43040"/>
                </a:moveTo>
                <a:lnTo>
                  <a:pt x="362661" y="43040"/>
                </a:lnTo>
                <a:lnTo>
                  <a:pt x="362661" y="0"/>
                </a:lnTo>
                <a:lnTo>
                  <a:pt x="354380" y="0"/>
                </a:lnTo>
                <a:lnTo>
                  <a:pt x="354380" y="96469"/>
                </a:lnTo>
                <a:lnTo>
                  <a:pt x="362661" y="96469"/>
                </a:lnTo>
                <a:lnTo>
                  <a:pt x="362661" y="50469"/>
                </a:lnTo>
                <a:lnTo>
                  <a:pt x="384530" y="50469"/>
                </a:lnTo>
                <a:lnTo>
                  <a:pt x="384530" y="43040"/>
                </a:lnTo>
                <a:close/>
              </a:path>
              <a:path w="6377305" h="128270">
                <a:moveTo>
                  <a:pt x="578866" y="65760"/>
                </a:moveTo>
                <a:lnTo>
                  <a:pt x="544004" y="47929"/>
                </a:lnTo>
                <a:lnTo>
                  <a:pt x="534835" y="28232"/>
                </a:lnTo>
                <a:lnTo>
                  <a:pt x="534835" y="8407"/>
                </a:lnTo>
                <a:lnTo>
                  <a:pt x="526148" y="8407"/>
                </a:lnTo>
                <a:lnTo>
                  <a:pt x="526148" y="28232"/>
                </a:lnTo>
                <a:lnTo>
                  <a:pt x="524954" y="33858"/>
                </a:lnTo>
                <a:lnTo>
                  <a:pt x="493610" y="62763"/>
                </a:lnTo>
                <a:lnTo>
                  <a:pt x="482117" y="65760"/>
                </a:lnTo>
                <a:lnTo>
                  <a:pt x="485063" y="72631"/>
                </a:lnTo>
                <a:lnTo>
                  <a:pt x="520255" y="55880"/>
                </a:lnTo>
                <a:lnTo>
                  <a:pt x="530491" y="40525"/>
                </a:lnTo>
                <a:lnTo>
                  <a:pt x="532168" y="44919"/>
                </a:lnTo>
                <a:lnTo>
                  <a:pt x="566127" y="70180"/>
                </a:lnTo>
                <a:lnTo>
                  <a:pt x="575919" y="72631"/>
                </a:lnTo>
                <a:lnTo>
                  <a:pt x="578866" y="65760"/>
                </a:lnTo>
                <a:close/>
              </a:path>
              <a:path w="6377305" h="128270">
                <a:moveTo>
                  <a:pt x="588264" y="102069"/>
                </a:moveTo>
                <a:lnTo>
                  <a:pt x="472160" y="102069"/>
                </a:lnTo>
                <a:lnTo>
                  <a:pt x="472160" y="109499"/>
                </a:lnTo>
                <a:lnTo>
                  <a:pt x="588264" y="109499"/>
                </a:lnTo>
                <a:lnTo>
                  <a:pt x="588264" y="102069"/>
                </a:lnTo>
                <a:close/>
              </a:path>
              <a:path w="6377305" h="128270">
                <a:moveTo>
                  <a:pt x="666356" y="13042"/>
                </a:moveTo>
                <a:lnTo>
                  <a:pt x="657948" y="13042"/>
                </a:lnTo>
                <a:lnTo>
                  <a:pt x="657948" y="20472"/>
                </a:lnTo>
                <a:lnTo>
                  <a:pt x="657948" y="88468"/>
                </a:lnTo>
                <a:lnTo>
                  <a:pt x="615175" y="88468"/>
                </a:lnTo>
                <a:lnTo>
                  <a:pt x="615175" y="20472"/>
                </a:lnTo>
                <a:lnTo>
                  <a:pt x="657948" y="20472"/>
                </a:lnTo>
                <a:lnTo>
                  <a:pt x="657948" y="13042"/>
                </a:lnTo>
                <a:lnTo>
                  <a:pt x="606767" y="13042"/>
                </a:lnTo>
                <a:lnTo>
                  <a:pt x="606767" y="95770"/>
                </a:lnTo>
                <a:lnTo>
                  <a:pt x="666356" y="95770"/>
                </a:lnTo>
                <a:lnTo>
                  <a:pt x="666356" y="88468"/>
                </a:lnTo>
                <a:lnTo>
                  <a:pt x="666356" y="20472"/>
                </a:lnTo>
                <a:lnTo>
                  <a:pt x="666356" y="13042"/>
                </a:lnTo>
                <a:close/>
              </a:path>
              <a:path w="6377305" h="128270">
                <a:moveTo>
                  <a:pt x="722439" y="49771"/>
                </a:moveTo>
                <a:lnTo>
                  <a:pt x="700570" y="49771"/>
                </a:lnTo>
                <a:lnTo>
                  <a:pt x="700570" y="0"/>
                </a:lnTo>
                <a:lnTo>
                  <a:pt x="692302" y="0"/>
                </a:lnTo>
                <a:lnTo>
                  <a:pt x="692302" y="126326"/>
                </a:lnTo>
                <a:lnTo>
                  <a:pt x="700570" y="126326"/>
                </a:lnTo>
                <a:lnTo>
                  <a:pt x="700570" y="57340"/>
                </a:lnTo>
                <a:lnTo>
                  <a:pt x="722439" y="57340"/>
                </a:lnTo>
                <a:lnTo>
                  <a:pt x="722439" y="49771"/>
                </a:lnTo>
                <a:close/>
              </a:path>
              <a:path w="6377305" h="128270">
                <a:moveTo>
                  <a:pt x="834898" y="70802"/>
                </a:moveTo>
                <a:lnTo>
                  <a:pt x="759599" y="70802"/>
                </a:lnTo>
                <a:lnTo>
                  <a:pt x="759599" y="47396"/>
                </a:lnTo>
                <a:lnTo>
                  <a:pt x="832091" y="47396"/>
                </a:lnTo>
                <a:lnTo>
                  <a:pt x="832091" y="39954"/>
                </a:lnTo>
                <a:lnTo>
                  <a:pt x="759599" y="39954"/>
                </a:lnTo>
                <a:lnTo>
                  <a:pt x="759599" y="17246"/>
                </a:lnTo>
                <a:lnTo>
                  <a:pt x="833488" y="17246"/>
                </a:lnTo>
                <a:lnTo>
                  <a:pt x="833488" y="9817"/>
                </a:lnTo>
                <a:lnTo>
                  <a:pt x="751192" y="9817"/>
                </a:lnTo>
                <a:lnTo>
                  <a:pt x="751192" y="78092"/>
                </a:lnTo>
                <a:lnTo>
                  <a:pt x="834898" y="78092"/>
                </a:lnTo>
                <a:lnTo>
                  <a:pt x="834898" y="70802"/>
                </a:lnTo>
                <a:close/>
              </a:path>
              <a:path w="6377305" h="128270">
                <a:moveTo>
                  <a:pt x="850455" y="102069"/>
                </a:moveTo>
                <a:lnTo>
                  <a:pt x="734364" y="102069"/>
                </a:lnTo>
                <a:lnTo>
                  <a:pt x="734364" y="109499"/>
                </a:lnTo>
                <a:lnTo>
                  <a:pt x="850455" y="109499"/>
                </a:lnTo>
                <a:lnTo>
                  <a:pt x="850455" y="102069"/>
                </a:lnTo>
                <a:close/>
              </a:path>
              <a:path w="6377305" h="128270">
                <a:moveTo>
                  <a:pt x="966698" y="118897"/>
                </a:moveTo>
                <a:lnTo>
                  <a:pt x="890701" y="118897"/>
                </a:lnTo>
                <a:lnTo>
                  <a:pt x="890701" y="89738"/>
                </a:lnTo>
                <a:lnTo>
                  <a:pt x="882294" y="89738"/>
                </a:lnTo>
                <a:lnTo>
                  <a:pt x="882294" y="126326"/>
                </a:lnTo>
                <a:lnTo>
                  <a:pt x="966698" y="126326"/>
                </a:lnTo>
                <a:lnTo>
                  <a:pt x="966698" y="118897"/>
                </a:lnTo>
                <a:close/>
              </a:path>
              <a:path w="6377305" h="128270">
                <a:moveTo>
                  <a:pt x="970203" y="3644"/>
                </a:moveTo>
                <a:lnTo>
                  <a:pt x="878789" y="3644"/>
                </a:lnTo>
                <a:lnTo>
                  <a:pt x="878789" y="11074"/>
                </a:lnTo>
                <a:lnTo>
                  <a:pt x="970203" y="11074"/>
                </a:lnTo>
                <a:lnTo>
                  <a:pt x="970203" y="3644"/>
                </a:lnTo>
                <a:close/>
              </a:path>
              <a:path w="6377305" h="128270">
                <a:moveTo>
                  <a:pt x="982256" y="69545"/>
                </a:moveTo>
                <a:lnTo>
                  <a:pt x="928560" y="69545"/>
                </a:lnTo>
                <a:lnTo>
                  <a:pt x="928560" y="53835"/>
                </a:lnTo>
                <a:lnTo>
                  <a:pt x="971613" y="53835"/>
                </a:lnTo>
                <a:lnTo>
                  <a:pt x="971613" y="46405"/>
                </a:lnTo>
                <a:lnTo>
                  <a:pt x="948613" y="46405"/>
                </a:lnTo>
                <a:lnTo>
                  <a:pt x="952119" y="18503"/>
                </a:lnTo>
                <a:lnTo>
                  <a:pt x="943698" y="17386"/>
                </a:lnTo>
                <a:lnTo>
                  <a:pt x="940193" y="46405"/>
                </a:lnTo>
                <a:lnTo>
                  <a:pt x="908646" y="46405"/>
                </a:lnTo>
                <a:lnTo>
                  <a:pt x="905281" y="17386"/>
                </a:lnTo>
                <a:lnTo>
                  <a:pt x="896874" y="18503"/>
                </a:lnTo>
                <a:lnTo>
                  <a:pt x="900099" y="46405"/>
                </a:lnTo>
                <a:lnTo>
                  <a:pt x="877379" y="46405"/>
                </a:lnTo>
                <a:lnTo>
                  <a:pt x="877379" y="53835"/>
                </a:lnTo>
                <a:lnTo>
                  <a:pt x="920140" y="53835"/>
                </a:lnTo>
                <a:lnTo>
                  <a:pt x="920140" y="69545"/>
                </a:lnTo>
                <a:lnTo>
                  <a:pt x="866165" y="69545"/>
                </a:lnTo>
                <a:lnTo>
                  <a:pt x="866165" y="76974"/>
                </a:lnTo>
                <a:lnTo>
                  <a:pt x="982256" y="76974"/>
                </a:lnTo>
                <a:lnTo>
                  <a:pt x="982256" y="69545"/>
                </a:lnTo>
                <a:close/>
              </a:path>
              <a:path w="6377305" h="128270">
                <a:moveTo>
                  <a:pt x="1146873" y="90855"/>
                </a:moveTo>
                <a:lnTo>
                  <a:pt x="1117663" y="59626"/>
                </a:lnTo>
                <a:lnTo>
                  <a:pt x="1116799" y="57200"/>
                </a:lnTo>
                <a:lnTo>
                  <a:pt x="1114882" y="51879"/>
                </a:lnTo>
                <a:lnTo>
                  <a:pt x="1113218" y="43637"/>
                </a:lnTo>
                <a:lnTo>
                  <a:pt x="1112659" y="34912"/>
                </a:lnTo>
                <a:lnTo>
                  <a:pt x="1112659" y="10515"/>
                </a:lnTo>
                <a:lnTo>
                  <a:pt x="1104112" y="10515"/>
                </a:lnTo>
                <a:lnTo>
                  <a:pt x="1104112" y="40703"/>
                </a:lnTo>
                <a:lnTo>
                  <a:pt x="1103261" y="46367"/>
                </a:lnTo>
                <a:lnTo>
                  <a:pt x="1078826" y="85394"/>
                </a:lnTo>
                <a:lnTo>
                  <a:pt x="1068501" y="92405"/>
                </a:lnTo>
                <a:lnTo>
                  <a:pt x="1073823" y="98425"/>
                </a:lnTo>
                <a:lnTo>
                  <a:pt x="1104811" y="66243"/>
                </a:lnTo>
                <a:lnTo>
                  <a:pt x="1106868" y="61696"/>
                </a:lnTo>
                <a:lnTo>
                  <a:pt x="1107541" y="59626"/>
                </a:lnTo>
                <a:lnTo>
                  <a:pt x="1108303" y="57543"/>
                </a:lnTo>
                <a:lnTo>
                  <a:pt x="1109116" y="59626"/>
                </a:lnTo>
                <a:lnTo>
                  <a:pt x="1109802" y="61696"/>
                </a:lnTo>
                <a:lnTo>
                  <a:pt x="1109891" y="61874"/>
                </a:lnTo>
                <a:lnTo>
                  <a:pt x="1135113" y="92862"/>
                </a:lnTo>
                <a:lnTo>
                  <a:pt x="1141691" y="97028"/>
                </a:lnTo>
                <a:lnTo>
                  <a:pt x="1146873" y="90855"/>
                </a:lnTo>
                <a:close/>
              </a:path>
              <a:path w="6377305" h="128270">
                <a:moveTo>
                  <a:pt x="1192161" y="49771"/>
                </a:moveTo>
                <a:lnTo>
                  <a:pt x="1170292" y="49771"/>
                </a:lnTo>
                <a:lnTo>
                  <a:pt x="1170292" y="0"/>
                </a:lnTo>
                <a:lnTo>
                  <a:pt x="1162011" y="0"/>
                </a:lnTo>
                <a:lnTo>
                  <a:pt x="1162011" y="126326"/>
                </a:lnTo>
                <a:lnTo>
                  <a:pt x="1170292" y="126326"/>
                </a:lnTo>
                <a:lnTo>
                  <a:pt x="1170292" y="57340"/>
                </a:lnTo>
                <a:lnTo>
                  <a:pt x="1192161" y="57340"/>
                </a:lnTo>
                <a:lnTo>
                  <a:pt x="1192161" y="49771"/>
                </a:lnTo>
                <a:close/>
              </a:path>
              <a:path w="6377305" h="128270">
                <a:moveTo>
                  <a:pt x="1307973" y="100761"/>
                </a:moveTo>
                <a:lnTo>
                  <a:pt x="1306944" y="97396"/>
                </a:lnTo>
                <a:lnTo>
                  <a:pt x="1302842" y="91605"/>
                </a:lnTo>
                <a:lnTo>
                  <a:pt x="1299921" y="89192"/>
                </a:lnTo>
                <a:lnTo>
                  <a:pt x="1299705" y="89090"/>
                </a:lnTo>
                <a:lnTo>
                  <a:pt x="1299705" y="101790"/>
                </a:lnTo>
                <a:lnTo>
                  <a:pt x="1299705" y="107403"/>
                </a:lnTo>
                <a:lnTo>
                  <a:pt x="1269047" y="120446"/>
                </a:lnTo>
                <a:lnTo>
                  <a:pt x="1258582" y="120446"/>
                </a:lnTo>
                <a:lnTo>
                  <a:pt x="1227912" y="107403"/>
                </a:lnTo>
                <a:lnTo>
                  <a:pt x="1227912" y="101790"/>
                </a:lnTo>
                <a:lnTo>
                  <a:pt x="1258582" y="88747"/>
                </a:lnTo>
                <a:lnTo>
                  <a:pt x="1269047" y="88747"/>
                </a:lnTo>
                <a:lnTo>
                  <a:pt x="1299705" y="101790"/>
                </a:lnTo>
                <a:lnTo>
                  <a:pt x="1299705" y="89090"/>
                </a:lnTo>
                <a:lnTo>
                  <a:pt x="1270635" y="81457"/>
                </a:lnTo>
                <a:lnTo>
                  <a:pt x="1256982" y="81457"/>
                </a:lnTo>
                <a:lnTo>
                  <a:pt x="1220673" y="97396"/>
                </a:lnTo>
                <a:lnTo>
                  <a:pt x="1219644" y="100761"/>
                </a:lnTo>
                <a:lnTo>
                  <a:pt x="1219644" y="108432"/>
                </a:lnTo>
                <a:lnTo>
                  <a:pt x="1256982" y="127736"/>
                </a:lnTo>
                <a:lnTo>
                  <a:pt x="1270635" y="127736"/>
                </a:lnTo>
                <a:lnTo>
                  <a:pt x="1276781" y="127241"/>
                </a:lnTo>
                <a:lnTo>
                  <a:pt x="1287716" y="125285"/>
                </a:lnTo>
                <a:lnTo>
                  <a:pt x="1292339" y="123825"/>
                </a:lnTo>
                <a:lnTo>
                  <a:pt x="1299032" y="120446"/>
                </a:lnTo>
                <a:lnTo>
                  <a:pt x="1299921" y="120002"/>
                </a:lnTo>
                <a:lnTo>
                  <a:pt x="1302842" y="117589"/>
                </a:lnTo>
                <a:lnTo>
                  <a:pt x="1306944" y="111798"/>
                </a:lnTo>
                <a:lnTo>
                  <a:pt x="1307973" y="108432"/>
                </a:lnTo>
                <a:lnTo>
                  <a:pt x="1307973" y="100761"/>
                </a:lnTo>
                <a:close/>
              </a:path>
              <a:path w="6377305" h="128270">
                <a:moveTo>
                  <a:pt x="1321574" y="62674"/>
                </a:moveTo>
                <a:lnTo>
                  <a:pt x="1292694" y="62674"/>
                </a:lnTo>
                <a:lnTo>
                  <a:pt x="1292694" y="46824"/>
                </a:lnTo>
                <a:lnTo>
                  <a:pt x="1292694" y="44310"/>
                </a:lnTo>
                <a:lnTo>
                  <a:pt x="1307973" y="29578"/>
                </a:lnTo>
                <a:lnTo>
                  <a:pt x="1307973" y="17437"/>
                </a:lnTo>
                <a:lnTo>
                  <a:pt x="1304074" y="11595"/>
                </a:lnTo>
                <a:lnTo>
                  <a:pt x="1299565" y="9271"/>
                </a:lnTo>
                <a:lnTo>
                  <a:pt x="1299565" y="19583"/>
                </a:lnTo>
                <a:lnTo>
                  <a:pt x="1299565" y="30607"/>
                </a:lnTo>
                <a:lnTo>
                  <a:pt x="1296339" y="34683"/>
                </a:lnTo>
                <a:lnTo>
                  <a:pt x="1289888" y="37299"/>
                </a:lnTo>
                <a:lnTo>
                  <a:pt x="1284630" y="39014"/>
                </a:lnTo>
                <a:lnTo>
                  <a:pt x="1284287" y="39090"/>
                </a:lnTo>
                <a:lnTo>
                  <a:pt x="1284287" y="46824"/>
                </a:lnTo>
                <a:lnTo>
                  <a:pt x="1284287" y="62674"/>
                </a:lnTo>
                <a:lnTo>
                  <a:pt x="1243342" y="62674"/>
                </a:lnTo>
                <a:lnTo>
                  <a:pt x="1243342" y="46824"/>
                </a:lnTo>
                <a:lnTo>
                  <a:pt x="1249045" y="48044"/>
                </a:lnTo>
                <a:lnTo>
                  <a:pt x="1255864" y="48653"/>
                </a:lnTo>
                <a:lnTo>
                  <a:pt x="1271765" y="48653"/>
                </a:lnTo>
                <a:lnTo>
                  <a:pt x="1278585" y="48044"/>
                </a:lnTo>
                <a:lnTo>
                  <a:pt x="1284287" y="46824"/>
                </a:lnTo>
                <a:lnTo>
                  <a:pt x="1284287" y="39090"/>
                </a:lnTo>
                <a:lnTo>
                  <a:pt x="1278534" y="40233"/>
                </a:lnTo>
                <a:lnTo>
                  <a:pt x="1272362" y="40894"/>
                </a:lnTo>
                <a:lnTo>
                  <a:pt x="1274191" y="40894"/>
                </a:lnTo>
                <a:lnTo>
                  <a:pt x="1263802" y="41224"/>
                </a:lnTo>
                <a:lnTo>
                  <a:pt x="1258290" y="41224"/>
                </a:lnTo>
                <a:lnTo>
                  <a:pt x="1227912" y="27813"/>
                </a:lnTo>
                <a:lnTo>
                  <a:pt x="1227912" y="19583"/>
                </a:lnTo>
                <a:lnTo>
                  <a:pt x="1263802" y="8966"/>
                </a:lnTo>
                <a:lnTo>
                  <a:pt x="1271587" y="9220"/>
                </a:lnTo>
                <a:lnTo>
                  <a:pt x="1299565" y="19583"/>
                </a:lnTo>
                <a:lnTo>
                  <a:pt x="1299565" y="9271"/>
                </a:lnTo>
                <a:lnTo>
                  <a:pt x="1263802" y="1536"/>
                </a:lnTo>
                <a:lnTo>
                  <a:pt x="1256982" y="1536"/>
                </a:lnTo>
                <a:lnTo>
                  <a:pt x="1220533" y="17881"/>
                </a:lnTo>
                <a:lnTo>
                  <a:pt x="1219504" y="21259"/>
                </a:lnTo>
                <a:lnTo>
                  <a:pt x="1219504" y="29578"/>
                </a:lnTo>
                <a:lnTo>
                  <a:pt x="1234922" y="44170"/>
                </a:lnTo>
                <a:lnTo>
                  <a:pt x="1234922" y="62674"/>
                </a:lnTo>
                <a:lnTo>
                  <a:pt x="1205484" y="62674"/>
                </a:lnTo>
                <a:lnTo>
                  <a:pt x="1205484" y="70104"/>
                </a:lnTo>
                <a:lnTo>
                  <a:pt x="1321574" y="70104"/>
                </a:lnTo>
                <a:lnTo>
                  <a:pt x="1321574" y="62674"/>
                </a:lnTo>
                <a:close/>
              </a:path>
              <a:path w="6377305" h="128270">
                <a:moveTo>
                  <a:pt x="1436408" y="118897"/>
                </a:moveTo>
                <a:lnTo>
                  <a:pt x="1360424" y="118897"/>
                </a:lnTo>
                <a:lnTo>
                  <a:pt x="1360424" y="89039"/>
                </a:lnTo>
                <a:lnTo>
                  <a:pt x="1352003" y="89039"/>
                </a:lnTo>
                <a:lnTo>
                  <a:pt x="1352003" y="126326"/>
                </a:lnTo>
                <a:lnTo>
                  <a:pt x="1436408" y="126326"/>
                </a:lnTo>
                <a:lnTo>
                  <a:pt x="1436408" y="118897"/>
                </a:lnTo>
                <a:close/>
              </a:path>
              <a:path w="6377305" h="128270">
                <a:moveTo>
                  <a:pt x="1438376" y="19062"/>
                </a:moveTo>
                <a:lnTo>
                  <a:pt x="1434477" y="12763"/>
                </a:lnTo>
                <a:lnTo>
                  <a:pt x="1429956" y="10160"/>
                </a:lnTo>
                <a:lnTo>
                  <a:pt x="1429956" y="24307"/>
                </a:lnTo>
                <a:lnTo>
                  <a:pt x="1429956" y="30099"/>
                </a:lnTo>
                <a:lnTo>
                  <a:pt x="1399628" y="45427"/>
                </a:lnTo>
                <a:lnTo>
                  <a:pt x="1394218" y="45427"/>
                </a:lnTo>
                <a:lnTo>
                  <a:pt x="1383144" y="45008"/>
                </a:lnTo>
                <a:lnTo>
                  <a:pt x="1385404" y="45008"/>
                </a:lnTo>
                <a:lnTo>
                  <a:pt x="1379385" y="44234"/>
                </a:lnTo>
                <a:lnTo>
                  <a:pt x="1373251" y="42748"/>
                </a:lnTo>
                <a:lnTo>
                  <a:pt x="1367993" y="40665"/>
                </a:lnTo>
                <a:lnTo>
                  <a:pt x="1361541" y="37477"/>
                </a:lnTo>
                <a:lnTo>
                  <a:pt x="1358315" y="32994"/>
                </a:lnTo>
                <a:lnTo>
                  <a:pt x="1358315" y="21310"/>
                </a:lnTo>
                <a:lnTo>
                  <a:pt x="1394218" y="8966"/>
                </a:lnTo>
                <a:lnTo>
                  <a:pt x="1399628" y="8966"/>
                </a:lnTo>
                <a:lnTo>
                  <a:pt x="1403273" y="9271"/>
                </a:lnTo>
                <a:lnTo>
                  <a:pt x="1403972" y="9271"/>
                </a:lnTo>
                <a:lnTo>
                  <a:pt x="1429956" y="24307"/>
                </a:lnTo>
                <a:lnTo>
                  <a:pt x="1429956" y="10160"/>
                </a:lnTo>
                <a:lnTo>
                  <a:pt x="1394218" y="1536"/>
                </a:lnTo>
                <a:lnTo>
                  <a:pt x="1387386" y="1536"/>
                </a:lnTo>
                <a:lnTo>
                  <a:pt x="1350937" y="19558"/>
                </a:lnTo>
                <a:lnTo>
                  <a:pt x="1349908" y="23177"/>
                </a:lnTo>
                <a:lnTo>
                  <a:pt x="1349908" y="31318"/>
                </a:lnTo>
                <a:lnTo>
                  <a:pt x="1387386" y="52857"/>
                </a:lnTo>
                <a:lnTo>
                  <a:pt x="1394218" y="52857"/>
                </a:lnTo>
                <a:lnTo>
                  <a:pt x="1434477" y="41643"/>
                </a:lnTo>
                <a:lnTo>
                  <a:pt x="1438376" y="35331"/>
                </a:lnTo>
                <a:lnTo>
                  <a:pt x="1438376" y="19062"/>
                </a:lnTo>
                <a:close/>
              </a:path>
              <a:path w="6377305" h="128270">
                <a:moveTo>
                  <a:pt x="1451978" y="66319"/>
                </a:moveTo>
                <a:lnTo>
                  <a:pt x="1335887" y="66319"/>
                </a:lnTo>
                <a:lnTo>
                  <a:pt x="1335887" y="73748"/>
                </a:lnTo>
                <a:lnTo>
                  <a:pt x="1451978" y="73748"/>
                </a:lnTo>
                <a:lnTo>
                  <a:pt x="1451978" y="66319"/>
                </a:lnTo>
                <a:close/>
              </a:path>
              <a:path w="6377305" h="128270">
                <a:moveTo>
                  <a:pt x="1643926" y="10515"/>
                </a:moveTo>
                <a:lnTo>
                  <a:pt x="1558823" y="10515"/>
                </a:lnTo>
                <a:lnTo>
                  <a:pt x="1558823" y="17805"/>
                </a:lnTo>
                <a:lnTo>
                  <a:pt x="1635379" y="17805"/>
                </a:lnTo>
                <a:lnTo>
                  <a:pt x="1635277" y="30797"/>
                </a:lnTo>
                <a:lnTo>
                  <a:pt x="1632051" y="61861"/>
                </a:lnTo>
                <a:lnTo>
                  <a:pt x="1630591" y="70218"/>
                </a:lnTo>
                <a:lnTo>
                  <a:pt x="1629714" y="74307"/>
                </a:lnTo>
                <a:lnTo>
                  <a:pt x="1628787" y="77952"/>
                </a:lnTo>
                <a:lnTo>
                  <a:pt x="1637068" y="79502"/>
                </a:lnTo>
                <a:lnTo>
                  <a:pt x="1637906" y="75755"/>
                </a:lnTo>
                <a:lnTo>
                  <a:pt x="1638744" y="71488"/>
                </a:lnTo>
                <a:lnTo>
                  <a:pt x="1640420" y="61861"/>
                </a:lnTo>
                <a:lnTo>
                  <a:pt x="1640522" y="61150"/>
                </a:lnTo>
                <a:lnTo>
                  <a:pt x="1641208" y="56476"/>
                </a:lnTo>
                <a:lnTo>
                  <a:pt x="1642478" y="46482"/>
                </a:lnTo>
                <a:lnTo>
                  <a:pt x="1642999" y="41262"/>
                </a:lnTo>
                <a:lnTo>
                  <a:pt x="1643735" y="30797"/>
                </a:lnTo>
                <a:lnTo>
                  <a:pt x="1643849" y="27901"/>
                </a:lnTo>
                <a:lnTo>
                  <a:pt x="1643926" y="10515"/>
                </a:lnTo>
                <a:close/>
              </a:path>
              <a:path w="6377305" h="128270">
                <a:moveTo>
                  <a:pt x="1659496" y="101371"/>
                </a:moveTo>
                <a:lnTo>
                  <a:pt x="1614347" y="101371"/>
                </a:lnTo>
                <a:lnTo>
                  <a:pt x="1614347" y="54686"/>
                </a:lnTo>
                <a:lnTo>
                  <a:pt x="1605940" y="54686"/>
                </a:lnTo>
                <a:lnTo>
                  <a:pt x="1605940" y="101371"/>
                </a:lnTo>
                <a:lnTo>
                  <a:pt x="1582089" y="101371"/>
                </a:lnTo>
                <a:lnTo>
                  <a:pt x="1582089" y="54686"/>
                </a:lnTo>
                <a:lnTo>
                  <a:pt x="1573682" y="54686"/>
                </a:lnTo>
                <a:lnTo>
                  <a:pt x="1573682" y="101371"/>
                </a:lnTo>
                <a:lnTo>
                  <a:pt x="1543392" y="101371"/>
                </a:lnTo>
                <a:lnTo>
                  <a:pt x="1543392" y="108800"/>
                </a:lnTo>
                <a:lnTo>
                  <a:pt x="1659496" y="108800"/>
                </a:lnTo>
                <a:lnTo>
                  <a:pt x="1659496" y="101371"/>
                </a:lnTo>
                <a:close/>
              </a:path>
              <a:path w="6377305" h="128270">
                <a:moveTo>
                  <a:pt x="1776285" y="98336"/>
                </a:moveTo>
                <a:lnTo>
                  <a:pt x="1772907" y="93522"/>
                </a:lnTo>
                <a:lnTo>
                  <a:pt x="1772234" y="92722"/>
                </a:lnTo>
                <a:lnTo>
                  <a:pt x="1769554" y="91554"/>
                </a:lnTo>
                <a:lnTo>
                  <a:pt x="1768017" y="90893"/>
                </a:lnTo>
                <a:lnTo>
                  <a:pt x="1768017" y="103289"/>
                </a:lnTo>
                <a:lnTo>
                  <a:pt x="1768017" y="108712"/>
                </a:lnTo>
                <a:lnTo>
                  <a:pt x="1737360" y="120446"/>
                </a:lnTo>
                <a:lnTo>
                  <a:pt x="1726895" y="120446"/>
                </a:lnTo>
                <a:lnTo>
                  <a:pt x="1696237" y="108712"/>
                </a:lnTo>
                <a:lnTo>
                  <a:pt x="1696237" y="103289"/>
                </a:lnTo>
                <a:lnTo>
                  <a:pt x="1726895" y="91554"/>
                </a:lnTo>
                <a:lnTo>
                  <a:pt x="1737360" y="91554"/>
                </a:lnTo>
                <a:lnTo>
                  <a:pt x="1768017" y="103289"/>
                </a:lnTo>
                <a:lnTo>
                  <a:pt x="1768017" y="90893"/>
                </a:lnTo>
                <a:lnTo>
                  <a:pt x="1732127" y="84264"/>
                </a:lnTo>
                <a:lnTo>
                  <a:pt x="1722310" y="84582"/>
                </a:lnTo>
                <a:lnTo>
                  <a:pt x="1687957" y="98336"/>
                </a:lnTo>
                <a:lnTo>
                  <a:pt x="1687957" y="109829"/>
                </a:lnTo>
                <a:lnTo>
                  <a:pt x="1725206" y="127736"/>
                </a:lnTo>
                <a:lnTo>
                  <a:pt x="1739036" y="127736"/>
                </a:lnTo>
                <a:lnTo>
                  <a:pt x="1771383" y="118478"/>
                </a:lnTo>
                <a:lnTo>
                  <a:pt x="1775294" y="113131"/>
                </a:lnTo>
                <a:lnTo>
                  <a:pt x="1776285" y="109829"/>
                </a:lnTo>
                <a:lnTo>
                  <a:pt x="1776285" y="98336"/>
                </a:lnTo>
                <a:close/>
              </a:path>
              <a:path w="6377305" h="128270">
                <a:moveTo>
                  <a:pt x="1789887" y="66738"/>
                </a:moveTo>
                <a:lnTo>
                  <a:pt x="1736191" y="66738"/>
                </a:lnTo>
                <a:lnTo>
                  <a:pt x="1736191" y="53695"/>
                </a:lnTo>
                <a:lnTo>
                  <a:pt x="1774050" y="53695"/>
                </a:lnTo>
                <a:lnTo>
                  <a:pt x="1774050" y="46405"/>
                </a:lnTo>
                <a:lnTo>
                  <a:pt x="1699031" y="46405"/>
                </a:lnTo>
                <a:lnTo>
                  <a:pt x="1699031" y="32385"/>
                </a:lnTo>
                <a:lnTo>
                  <a:pt x="1772653" y="32385"/>
                </a:lnTo>
                <a:lnTo>
                  <a:pt x="1772653" y="24955"/>
                </a:lnTo>
                <a:lnTo>
                  <a:pt x="1699031" y="24955"/>
                </a:lnTo>
                <a:lnTo>
                  <a:pt x="1699031" y="11074"/>
                </a:lnTo>
                <a:lnTo>
                  <a:pt x="1773631" y="11074"/>
                </a:lnTo>
                <a:lnTo>
                  <a:pt x="1773631" y="3644"/>
                </a:lnTo>
                <a:lnTo>
                  <a:pt x="1690624" y="3644"/>
                </a:lnTo>
                <a:lnTo>
                  <a:pt x="1690624" y="53695"/>
                </a:lnTo>
                <a:lnTo>
                  <a:pt x="1727784" y="53695"/>
                </a:lnTo>
                <a:lnTo>
                  <a:pt x="1727784" y="66738"/>
                </a:lnTo>
                <a:lnTo>
                  <a:pt x="1673796" y="66738"/>
                </a:lnTo>
                <a:lnTo>
                  <a:pt x="1673796" y="74168"/>
                </a:lnTo>
                <a:lnTo>
                  <a:pt x="1789887" y="74168"/>
                </a:lnTo>
                <a:lnTo>
                  <a:pt x="1789887" y="66738"/>
                </a:lnTo>
                <a:close/>
              </a:path>
              <a:path w="6377305" h="128270">
                <a:moveTo>
                  <a:pt x="1880184" y="90855"/>
                </a:moveTo>
                <a:lnTo>
                  <a:pt x="1850986" y="59626"/>
                </a:lnTo>
                <a:lnTo>
                  <a:pt x="1845970" y="34912"/>
                </a:lnTo>
                <a:lnTo>
                  <a:pt x="1845970" y="10515"/>
                </a:lnTo>
                <a:lnTo>
                  <a:pt x="1837423" y="10515"/>
                </a:lnTo>
                <a:lnTo>
                  <a:pt x="1837423" y="40703"/>
                </a:lnTo>
                <a:lnTo>
                  <a:pt x="1836585" y="46367"/>
                </a:lnTo>
                <a:lnTo>
                  <a:pt x="1812137" y="85394"/>
                </a:lnTo>
                <a:lnTo>
                  <a:pt x="1801812" y="92405"/>
                </a:lnTo>
                <a:lnTo>
                  <a:pt x="1807146" y="98425"/>
                </a:lnTo>
                <a:lnTo>
                  <a:pt x="1838121" y="66243"/>
                </a:lnTo>
                <a:lnTo>
                  <a:pt x="1840191" y="61696"/>
                </a:lnTo>
                <a:lnTo>
                  <a:pt x="1840852" y="59626"/>
                </a:lnTo>
                <a:lnTo>
                  <a:pt x="1841627" y="57543"/>
                </a:lnTo>
                <a:lnTo>
                  <a:pt x="1842439" y="59626"/>
                </a:lnTo>
                <a:lnTo>
                  <a:pt x="1843125" y="61696"/>
                </a:lnTo>
                <a:lnTo>
                  <a:pt x="1843214" y="61874"/>
                </a:lnTo>
                <a:lnTo>
                  <a:pt x="1868436" y="92862"/>
                </a:lnTo>
                <a:lnTo>
                  <a:pt x="1875002" y="97028"/>
                </a:lnTo>
                <a:lnTo>
                  <a:pt x="1880184" y="90855"/>
                </a:lnTo>
                <a:close/>
              </a:path>
              <a:path w="6377305" h="128270">
                <a:moveTo>
                  <a:pt x="1925485" y="49771"/>
                </a:moveTo>
                <a:lnTo>
                  <a:pt x="1903615" y="49771"/>
                </a:lnTo>
                <a:lnTo>
                  <a:pt x="1903615" y="0"/>
                </a:lnTo>
                <a:lnTo>
                  <a:pt x="1895335" y="0"/>
                </a:lnTo>
                <a:lnTo>
                  <a:pt x="1895335" y="126326"/>
                </a:lnTo>
                <a:lnTo>
                  <a:pt x="1903615" y="126326"/>
                </a:lnTo>
                <a:lnTo>
                  <a:pt x="1903615" y="57340"/>
                </a:lnTo>
                <a:lnTo>
                  <a:pt x="1925485" y="57340"/>
                </a:lnTo>
                <a:lnTo>
                  <a:pt x="1925485" y="49771"/>
                </a:lnTo>
                <a:close/>
              </a:path>
              <a:path w="6377305" h="128270">
                <a:moveTo>
                  <a:pt x="2037232" y="10515"/>
                </a:moveTo>
                <a:lnTo>
                  <a:pt x="1952828" y="10515"/>
                </a:lnTo>
                <a:lnTo>
                  <a:pt x="1952828" y="17805"/>
                </a:lnTo>
                <a:lnTo>
                  <a:pt x="2028672" y="17805"/>
                </a:lnTo>
                <a:lnTo>
                  <a:pt x="2028571" y="30797"/>
                </a:lnTo>
                <a:lnTo>
                  <a:pt x="2025345" y="61861"/>
                </a:lnTo>
                <a:lnTo>
                  <a:pt x="2023884" y="70218"/>
                </a:lnTo>
                <a:lnTo>
                  <a:pt x="2023021" y="74307"/>
                </a:lnTo>
                <a:lnTo>
                  <a:pt x="2022081" y="77952"/>
                </a:lnTo>
                <a:lnTo>
                  <a:pt x="2030361" y="79502"/>
                </a:lnTo>
                <a:lnTo>
                  <a:pt x="2031199" y="75755"/>
                </a:lnTo>
                <a:lnTo>
                  <a:pt x="2032050" y="71488"/>
                </a:lnTo>
                <a:lnTo>
                  <a:pt x="2033727" y="61861"/>
                </a:lnTo>
                <a:lnTo>
                  <a:pt x="2033828" y="61150"/>
                </a:lnTo>
                <a:lnTo>
                  <a:pt x="2034514" y="56476"/>
                </a:lnTo>
                <a:lnTo>
                  <a:pt x="2035784" y="46482"/>
                </a:lnTo>
                <a:lnTo>
                  <a:pt x="2036292" y="41262"/>
                </a:lnTo>
                <a:lnTo>
                  <a:pt x="2037041" y="30797"/>
                </a:lnTo>
                <a:lnTo>
                  <a:pt x="2037156" y="27901"/>
                </a:lnTo>
                <a:lnTo>
                  <a:pt x="2037232" y="10515"/>
                </a:lnTo>
                <a:close/>
              </a:path>
              <a:path w="6377305" h="128270">
                <a:moveTo>
                  <a:pt x="2053501" y="101371"/>
                </a:moveTo>
                <a:lnTo>
                  <a:pt x="1992922" y="101371"/>
                </a:lnTo>
                <a:lnTo>
                  <a:pt x="1992922" y="54686"/>
                </a:lnTo>
                <a:lnTo>
                  <a:pt x="1984502" y="54686"/>
                </a:lnTo>
                <a:lnTo>
                  <a:pt x="1984502" y="101371"/>
                </a:lnTo>
                <a:lnTo>
                  <a:pt x="1937397" y="101371"/>
                </a:lnTo>
                <a:lnTo>
                  <a:pt x="1937397" y="108800"/>
                </a:lnTo>
                <a:lnTo>
                  <a:pt x="2053501" y="108800"/>
                </a:lnTo>
                <a:lnTo>
                  <a:pt x="2053501" y="101371"/>
                </a:lnTo>
                <a:close/>
              </a:path>
              <a:path w="6377305" h="128270">
                <a:moveTo>
                  <a:pt x="2207310" y="5600"/>
                </a:moveTo>
                <a:lnTo>
                  <a:pt x="2199043" y="5600"/>
                </a:lnTo>
                <a:lnTo>
                  <a:pt x="2199043" y="26212"/>
                </a:lnTo>
                <a:lnTo>
                  <a:pt x="2199043" y="33655"/>
                </a:lnTo>
                <a:lnTo>
                  <a:pt x="2199043" y="53416"/>
                </a:lnTo>
                <a:lnTo>
                  <a:pt x="2155990" y="53416"/>
                </a:lnTo>
                <a:lnTo>
                  <a:pt x="2155990" y="33655"/>
                </a:lnTo>
                <a:lnTo>
                  <a:pt x="2199043" y="33655"/>
                </a:lnTo>
                <a:lnTo>
                  <a:pt x="2199043" y="26212"/>
                </a:lnTo>
                <a:lnTo>
                  <a:pt x="2155990" y="26212"/>
                </a:lnTo>
                <a:lnTo>
                  <a:pt x="2155990" y="6032"/>
                </a:lnTo>
                <a:lnTo>
                  <a:pt x="2147722" y="6032"/>
                </a:lnTo>
                <a:lnTo>
                  <a:pt x="2147722" y="60706"/>
                </a:lnTo>
                <a:lnTo>
                  <a:pt x="2207310" y="60706"/>
                </a:lnTo>
                <a:lnTo>
                  <a:pt x="2207310" y="53416"/>
                </a:lnTo>
                <a:lnTo>
                  <a:pt x="2207310" y="33655"/>
                </a:lnTo>
                <a:lnTo>
                  <a:pt x="2207310" y="26212"/>
                </a:lnTo>
                <a:lnTo>
                  <a:pt x="2207310" y="5600"/>
                </a:lnTo>
                <a:close/>
              </a:path>
              <a:path w="6377305" h="128270">
                <a:moveTo>
                  <a:pt x="2244331" y="118897"/>
                </a:moveTo>
                <a:lnTo>
                  <a:pt x="2170150" y="118897"/>
                </a:lnTo>
                <a:lnTo>
                  <a:pt x="2170150" y="104038"/>
                </a:lnTo>
                <a:lnTo>
                  <a:pt x="2241524" y="104038"/>
                </a:lnTo>
                <a:lnTo>
                  <a:pt x="2241524" y="74866"/>
                </a:lnTo>
                <a:lnTo>
                  <a:pt x="2161743" y="74866"/>
                </a:lnTo>
                <a:lnTo>
                  <a:pt x="2161743" y="82308"/>
                </a:lnTo>
                <a:lnTo>
                  <a:pt x="2233257" y="82308"/>
                </a:lnTo>
                <a:lnTo>
                  <a:pt x="2233257" y="96608"/>
                </a:lnTo>
                <a:lnTo>
                  <a:pt x="2161743" y="96608"/>
                </a:lnTo>
                <a:lnTo>
                  <a:pt x="2161743" y="126326"/>
                </a:lnTo>
                <a:lnTo>
                  <a:pt x="2244331" y="126326"/>
                </a:lnTo>
                <a:lnTo>
                  <a:pt x="2244331" y="118897"/>
                </a:lnTo>
                <a:close/>
              </a:path>
              <a:path w="6377305" h="128270">
                <a:moveTo>
                  <a:pt x="2263394" y="28879"/>
                </a:moveTo>
                <a:lnTo>
                  <a:pt x="2241524" y="28879"/>
                </a:lnTo>
                <a:lnTo>
                  <a:pt x="2241524" y="0"/>
                </a:lnTo>
                <a:lnTo>
                  <a:pt x="2233257" y="0"/>
                </a:lnTo>
                <a:lnTo>
                  <a:pt x="2233257" y="65620"/>
                </a:lnTo>
                <a:lnTo>
                  <a:pt x="2241524" y="65620"/>
                </a:lnTo>
                <a:lnTo>
                  <a:pt x="2241524" y="36309"/>
                </a:lnTo>
                <a:lnTo>
                  <a:pt x="2263394" y="36309"/>
                </a:lnTo>
                <a:lnTo>
                  <a:pt x="2263394" y="28879"/>
                </a:lnTo>
                <a:close/>
              </a:path>
              <a:path w="6377305" h="128270">
                <a:moveTo>
                  <a:pt x="2339314" y="59918"/>
                </a:moveTo>
                <a:lnTo>
                  <a:pt x="2339035" y="59918"/>
                </a:lnTo>
                <a:lnTo>
                  <a:pt x="2335974" y="58508"/>
                </a:lnTo>
                <a:lnTo>
                  <a:pt x="2317115" y="40233"/>
                </a:lnTo>
                <a:lnTo>
                  <a:pt x="2316302" y="38811"/>
                </a:lnTo>
                <a:lnTo>
                  <a:pt x="2313127" y="30873"/>
                </a:lnTo>
                <a:lnTo>
                  <a:pt x="2312378" y="26784"/>
                </a:lnTo>
                <a:lnTo>
                  <a:pt x="2312327" y="7010"/>
                </a:lnTo>
                <a:lnTo>
                  <a:pt x="2304059" y="7010"/>
                </a:lnTo>
                <a:lnTo>
                  <a:pt x="2304059" y="26784"/>
                </a:lnTo>
                <a:lnTo>
                  <a:pt x="2303361" y="31153"/>
                </a:lnTo>
                <a:lnTo>
                  <a:pt x="2275878" y="61976"/>
                </a:lnTo>
                <a:lnTo>
                  <a:pt x="2280640" y="68148"/>
                </a:lnTo>
                <a:lnTo>
                  <a:pt x="2308402" y="40233"/>
                </a:lnTo>
                <a:lnTo>
                  <a:pt x="2309799" y="43421"/>
                </a:lnTo>
                <a:lnTo>
                  <a:pt x="2334755" y="66459"/>
                </a:lnTo>
                <a:lnTo>
                  <a:pt x="2339314" y="59918"/>
                </a:lnTo>
                <a:close/>
              </a:path>
              <a:path w="6377305" h="128270">
                <a:moveTo>
                  <a:pt x="2384539" y="0"/>
                </a:moveTo>
                <a:lnTo>
                  <a:pt x="2376271" y="0"/>
                </a:lnTo>
                <a:lnTo>
                  <a:pt x="2376271" y="31686"/>
                </a:lnTo>
                <a:lnTo>
                  <a:pt x="2358606" y="31686"/>
                </a:lnTo>
                <a:lnTo>
                  <a:pt x="2358606" y="2387"/>
                </a:lnTo>
                <a:lnTo>
                  <a:pt x="2350325" y="2387"/>
                </a:lnTo>
                <a:lnTo>
                  <a:pt x="2350325" y="70104"/>
                </a:lnTo>
                <a:lnTo>
                  <a:pt x="2358606" y="70104"/>
                </a:lnTo>
                <a:lnTo>
                  <a:pt x="2358606" y="39116"/>
                </a:lnTo>
                <a:lnTo>
                  <a:pt x="2376271" y="39116"/>
                </a:lnTo>
                <a:lnTo>
                  <a:pt x="2376271" y="75717"/>
                </a:lnTo>
                <a:lnTo>
                  <a:pt x="2384539" y="75717"/>
                </a:lnTo>
                <a:lnTo>
                  <a:pt x="2384539" y="39116"/>
                </a:lnTo>
                <a:lnTo>
                  <a:pt x="2384539" y="31686"/>
                </a:lnTo>
                <a:lnTo>
                  <a:pt x="2384539" y="0"/>
                </a:lnTo>
                <a:close/>
              </a:path>
              <a:path w="6377305" h="128270">
                <a:moveTo>
                  <a:pt x="2385936" y="95338"/>
                </a:moveTo>
                <a:lnTo>
                  <a:pt x="2381961" y="89293"/>
                </a:lnTo>
                <a:lnTo>
                  <a:pt x="2377668" y="86995"/>
                </a:lnTo>
                <a:lnTo>
                  <a:pt x="2377668" y="100203"/>
                </a:lnTo>
                <a:lnTo>
                  <a:pt x="2377668" y="106184"/>
                </a:lnTo>
                <a:lnTo>
                  <a:pt x="2345613" y="120446"/>
                </a:lnTo>
                <a:lnTo>
                  <a:pt x="2335136" y="120446"/>
                </a:lnTo>
                <a:lnTo>
                  <a:pt x="2303081" y="106184"/>
                </a:lnTo>
                <a:lnTo>
                  <a:pt x="2303081" y="100203"/>
                </a:lnTo>
                <a:lnTo>
                  <a:pt x="2335136" y="85953"/>
                </a:lnTo>
                <a:lnTo>
                  <a:pt x="2345613" y="85953"/>
                </a:lnTo>
                <a:lnTo>
                  <a:pt x="2377668" y="100203"/>
                </a:lnTo>
                <a:lnTo>
                  <a:pt x="2377668" y="86995"/>
                </a:lnTo>
                <a:lnTo>
                  <a:pt x="2375725" y="85953"/>
                </a:lnTo>
                <a:lnTo>
                  <a:pt x="2374023" y="85039"/>
                </a:lnTo>
                <a:lnTo>
                  <a:pt x="2367445" y="82245"/>
                </a:lnTo>
                <a:lnTo>
                  <a:pt x="2359647" y="80251"/>
                </a:lnTo>
                <a:lnTo>
                  <a:pt x="2350617" y="79057"/>
                </a:lnTo>
                <a:lnTo>
                  <a:pt x="2340368" y="78663"/>
                </a:lnTo>
                <a:lnTo>
                  <a:pt x="2330119" y="79057"/>
                </a:lnTo>
                <a:lnTo>
                  <a:pt x="2294801" y="95338"/>
                </a:lnTo>
                <a:lnTo>
                  <a:pt x="2294801" y="111048"/>
                </a:lnTo>
                <a:lnTo>
                  <a:pt x="2330119" y="127330"/>
                </a:lnTo>
                <a:lnTo>
                  <a:pt x="2340368" y="127736"/>
                </a:lnTo>
                <a:lnTo>
                  <a:pt x="2350617" y="127330"/>
                </a:lnTo>
                <a:lnTo>
                  <a:pt x="2385936" y="111048"/>
                </a:lnTo>
                <a:lnTo>
                  <a:pt x="2385936" y="95338"/>
                </a:lnTo>
                <a:close/>
              </a:path>
              <a:path w="6377305" h="128270">
                <a:moveTo>
                  <a:pt x="2509748" y="42341"/>
                </a:moveTo>
                <a:lnTo>
                  <a:pt x="2432354" y="42341"/>
                </a:lnTo>
                <a:lnTo>
                  <a:pt x="2432354" y="29438"/>
                </a:lnTo>
                <a:lnTo>
                  <a:pt x="2506942" y="29438"/>
                </a:lnTo>
                <a:lnTo>
                  <a:pt x="2506942" y="2235"/>
                </a:lnTo>
                <a:lnTo>
                  <a:pt x="2423947" y="2235"/>
                </a:lnTo>
                <a:lnTo>
                  <a:pt x="2423947" y="9398"/>
                </a:lnTo>
                <a:lnTo>
                  <a:pt x="2498674" y="9398"/>
                </a:lnTo>
                <a:lnTo>
                  <a:pt x="2498674" y="22288"/>
                </a:lnTo>
                <a:lnTo>
                  <a:pt x="2423947" y="22288"/>
                </a:lnTo>
                <a:lnTo>
                  <a:pt x="2423947" y="49491"/>
                </a:lnTo>
                <a:lnTo>
                  <a:pt x="2509748" y="49491"/>
                </a:lnTo>
                <a:lnTo>
                  <a:pt x="2509748" y="42341"/>
                </a:lnTo>
                <a:close/>
              </a:path>
              <a:path w="6377305" h="128270">
                <a:moveTo>
                  <a:pt x="2523210" y="60007"/>
                </a:moveTo>
                <a:lnTo>
                  <a:pt x="2481707" y="60007"/>
                </a:lnTo>
                <a:lnTo>
                  <a:pt x="2481707" y="67437"/>
                </a:lnTo>
                <a:lnTo>
                  <a:pt x="2481707" y="79082"/>
                </a:lnTo>
                <a:lnTo>
                  <a:pt x="2449169" y="79082"/>
                </a:lnTo>
                <a:lnTo>
                  <a:pt x="2449169" y="67437"/>
                </a:lnTo>
                <a:lnTo>
                  <a:pt x="2481707" y="67437"/>
                </a:lnTo>
                <a:lnTo>
                  <a:pt x="2481707" y="60007"/>
                </a:lnTo>
                <a:lnTo>
                  <a:pt x="2407107" y="60007"/>
                </a:lnTo>
                <a:lnTo>
                  <a:pt x="2407107" y="67437"/>
                </a:lnTo>
                <a:lnTo>
                  <a:pt x="2440762" y="67437"/>
                </a:lnTo>
                <a:lnTo>
                  <a:pt x="2440762" y="79082"/>
                </a:lnTo>
                <a:lnTo>
                  <a:pt x="2423236" y="79082"/>
                </a:lnTo>
                <a:lnTo>
                  <a:pt x="2423236" y="86512"/>
                </a:lnTo>
                <a:lnTo>
                  <a:pt x="2499372" y="86512"/>
                </a:lnTo>
                <a:lnTo>
                  <a:pt x="2499372" y="98704"/>
                </a:lnTo>
                <a:lnTo>
                  <a:pt x="2423236" y="98704"/>
                </a:lnTo>
                <a:lnTo>
                  <a:pt x="2423236" y="126326"/>
                </a:lnTo>
                <a:lnTo>
                  <a:pt x="2510447" y="126326"/>
                </a:lnTo>
                <a:lnTo>
                  <a:pt x="2510447" y="118897"/>
                </a:lnTo>
                <a:lnTo>
                  <a:pt x="2431643" y="118897"/>
                </a:lnTo>
                <a:lnTo>
                  <a:pt x="2431643" y="106133"/>
                </a:lnTo>
                <a:lnTo>
                  <a:pt x="2507653" y="106133"/>
                </a:lnTo>
                <a:lnTo>
                  <a:pt x="2507653" y="79082"/>
                </a:lnTo>
                <a:lnTo>
                  <a:pt x="2490127" y="79082"/>
                </a:lnTo>
                <a:lnTo>
                  <a:pt x="2490127" y="67437"/>
                </a:lnTo>
                <a:lnTo>
                  <a:pt x="2523210" y="67437"/>
                </a:lnTo>
                <a:lnTo>
                  <a:pt x="2523210" y="60007"/>
                </a:lnTo>
                <a:close/>
              </a:path>
              <a:path w="6377305" h="128270">
                <a:moveTo>
                  <a:pt x="2715717" y="100761"/>
                </a:moveTo>
                <a:lnTo>
                  <a:pt x="2714688" y="97396"/>
                </a:lnTo>
                <a:lnTo>
                  <a:pt x="2710586" y="91605"/>
                </a:lnTo>
                <a:lnTo>
                  <a:pt x="2707665" y="89192"/>
                </a:lnTo>
                <a:lnTo>
                  <a:pt x="2707449" y="89090"/>
                </a:lnTo>
                <a:lnTo>
                  <a:pt x="2707449" y="101790"/>
                </a:lnTo>
                <a:lnTo>
                  <a:pt x="2707449" y="107403"/>
                </a:lnTo>
                <a:lnTo>
                  <a:pt x="2676791" y="120446"/>
                </a:lnTo>
                <a:lnTo>
                  <a:pt x="2666327" y="120446"/>
                </a:lnTo>
                <a:lnTo>
                  <a:pt x="2635669" y="107403"/>
                </a:lnTo>
                <a:lnTo>
                  <a:pt x="2635669" y="101790"/>
                </a:lnTo>
                <a:lnTo>
                  <a:pt x="2666327" y="88747"/>
                </a:lnTo>
                <a:lnTo>
                  <a:pt x="2676791" y="88747"/>
                </a:lnTo>
                <a:lnTo>
                  <a:pt x="2707449" y="101790"/>
                </a:lnTo>
                <a:lnTo>
                  <a:pt x="2707449" y="89090"/>
                </a:lnTo>
                <a:lnTo>
                  <a:pt x="2678379" y="81457"/>
                </a:lnTo>
                <a:lnTo>
                  <a:pt x="2664739" y="81457"/>
                </a:lnTo>
                <a:lnTo>
                  <a:pt x="2628417" y="97396"/>
                </a:lnTo>
                <a:lnTo>
                  <a:pt x="2627388" y="100761"/>
                </a:lnTo>
                <a:lnTo>
                  <a:pt x="2627388" y="108432"/>
                </a:lnTo>
                <a:lnTo>
                  <a:pt x="2664739" y="127736"/>
                </a:lnTo>
                <a:lnTo>
                  <a:pt x="2678379" y="127736"/>
                </a:lnTo>
                <a:lnTo>
                  <a:pt x="2714688" y="111798"/>
                </a:lnTo>
                <a:lnTo>
                  <a:pt x="2715717" y="108432"/>
                </a:lnTo>
                <a:lnTo>
                  <a:pt x="2715717" y="100761"/>
                </a:lnTo>
                <a:close/>
              </a:path>
              <a:path w="6377305" h="128270">
                <a:moveTo>
                  <a:pt x="2719794" y="43040"/>
                </a:moveTo>
                <a:lnTo>
                  <a:pt x="2682659" y="26454"/>
                </a:lnTo>
                <a:lnTo>
                  <a:pt x="2675902" y="11214"/>
                </a:lnTo>
                <a:lnTo>
                  <a:pt x="2714879" y="11214"/>
                </a:lnTo>
                <a:lnTo>
                  <a:pt x="2714879" y="3644"/>
                </a:lnTo>
                <a:lnTo>
                  <a:pt x="2627947" y="3644"/>
                </a:lnTo>
                <a:lnTo>
                  <a:pt x="2627947" y="11214"/>
                </a:lnTo>
                <a:lnTo>
                  <a:pt x="2666936" y="11214"/>
                </a:lnTo>
                <a:lnTo>
                  <a:pt x="2666555" y="15608"/>
                </a:lnTo>
                <a:lnTo>
                  <a:pt x="2634030" y="40589"/>
                </a:lnTo>
                <a:lnTo>
                  <a:pt x="2623045" y="43040"/>
                </a:lnTo>
                <a:lnTo>
                  <a:pt x="2626131" y="49771"/>
                </a:lnTo>
                <a:lnTo>
                  <a:pt x="2667520" y="30149"/>
                </a:lnTo>
                <a:lnTo>
                  <a:pt x="2671419" y="23837"/>
                </a:lnTo>
                <a:lnTo>
                  <a:pt x="2673007" y="27101"/>
                </a:lnTo>
                <a:lnTo>
                  <a:pt x="2706751" y="47713"/>
                </a:lnTo>
                <a:lnTo>
                  <a:pt x="2716707" y="49771"/>
                </a:lnTo>
                <a:lnTo>
                  <a:pt x="2719794" y="43040"/>
                </a:lnTo>
                <a:close/>
              </a:path>
              <a:path w="6377305" h="128270">
                <a:moveTo>
                  <a:pt x="2729319" y="61417"/>
                </a:moveTo>
                <a:lnTo>
                  <a:pt x="2613228" y="61417"/>
                </a:lnTo>
                <a:lnTo>
                  <a:pt x="2613228" y="68846"/>
                </a:lnTo>
                <a:lnTo>
                  <a:pt x="2729319" y="68846"/>
                </a:lnTo>
                <a:lnTo>
                  <a:pt x="2729319" y="61417"/>
                </a:lnTo>
                <a:close/>
              </a:path>
              <a:path w="6377305" h="128270">
                <a:moveTo>
                  <a:pt x="2808833" y="13042"/>
                </a:moveTo>
                <a:lnTo>
                  <a:pt x="2751899" y="13042"/>
                </a:lnTo>
                <a:lnTo>
                  <a:pt x="2751899" y="20472"/>
                </a:lnTo>
                <a:lnTo>
                  <a:pt x="2800134" y="20472"/>
                </a:lnTo>
                <a:lnTo>
                  <a:pt x="2800134" y="28740"/>
                </a:lnTo>
                <a:lnTo>
                  <a:pt x="2779687" y="70408"/>
                </a:lnTo>
                <a:lnTo>
                  <a:pt x="2746718" y="94780"/>
                </a:lnTo>
                <a:lnTo>
                  <a:pt x="2751061" y="101371"/>
                </a:lnTo>
                <a:lnTo>
                  <a:pt x="2784259" y="77292"/>
                </a:lnTo>
                <a:lnTo>
                  <a:pt x="2804553" y="43599"/>
                </a:lnTo>
                <a:lnTo>
                  <a:pt x="2808668" y="20472"/>
                </a:lnTo>
                <a:lnTo>
                  <a:pt x="2808833" y="16408"/>
                </a:lnTo>
                <a:lnTo>
                  <a:pt x="2808833" y="13042"/>
                </a:lnTo>
                <a:close/>
              </a:path>
              <a:path w="6377305" h="128270">
                <a:moveTo>
                  <a:pt x="2864916" y="49771"/>
                </a:moveTo>
                <a:lnTo>
                  <a:pt x="2843047" y="49771"/>
                </a:lnTo>
                <a:lnTo>
                  <a:pt x="2843047" y="0"/>
                </a:lnTo>
                <a:lnTo>
                  <a:pt x="2834767" y="0"/>
                </a:lnTo>
                <a:lnTo>
                  <a:pt x="2834767" y="126326"/>
                </a:lnTo>
                <a:lnTo>
                  <a:pt x="2843047" y="126326"/>
                </a:lnTo>
                <a:lnTo>
                  <a:pt x="2843047" y="57340"/>
                </a:lnTo>
                <a:lnTo>
                  <a:pt x="2864916" y="57340"/>
                </a:lnTo>
                <a:lnTo>
                  <a:pt x="2864916" y="49771"/>
                </a:lnTo>
                <a:close/>
              </a:path>
              <a:path w="6377305" h="128270">
                <a:moveTo>
                  <a:pt x="2929267" y="2946"/>
                </a:moveTo>
                <a:lnTo>
                  <a:pt x="2921000" y="2946"/>
                </a:lnTo>
                <a:lnTo>
                  <a:pt x="2921000" y="20053"/>
                </a:lnTo>
                <a:lnTo>
                  <a:pt x="2921000" y="27203"/>
                </a:lnTo>
                <a:lnTo>
                  <a:pt x="2921000" y="44729"/>
                </a:lnTo>
                <a:lnTo>
                  <a:pt x="2897441" y="44729"/>
                </a:lnTo>
                <a:lnTo>
                  <a:pt x="2897441" y="27203"/>
                </a:lnTo>
                <a:lnTo>
                  <a:pt x="2921000" y="27203"/>
                </a:lnTo>
                <a:lnTo>
                  <a:pt x="2921000" y="20053"/>
                </a:lnTo>
                <a:lnTo>
                  <a:pt x="2897441" y="20053"/>
                </a:lnTo>
                <a:lnTo>
                  <a:pt x="2897441" y="2946"/>
                </a:lnTo>
                <a:lnTo>
                  <a:pt x="2889173" y="2946"/>
                </a:lnTo>
                <a:lnTo>
                  <a:pt x="2889173" y="52019"/>
                </a:lnTo>
                <a:lnTo>
                  <a:pt x="2929267" y="52019"/>
                </a:lnTo>
                <a:lnTo>
                  <a:pt x="2929267" y="44729"/>
                </a:lnTo>
                <a:lnTo>
                  <a:pt x="2929267" y="27203"/>
                </a:lnTo>
                <a:lnTo>
                  <a:pt x="2929267" y="20053"/>
                </a:lnTo>
                <a:lnTo>
                  <a:pt x="2929267" y="2946"/>
                </a:lnTo>
                <a:close/>
              </a:path>
              <a:path w="6377305" h="128270">
                <a:moveTo>
                  <a:pt x="2977362" y="118897"/>
                </a:moveTo>
                <a:lnTo>
                  <a:pt x="2901365" y="118897"/>
                </a:lnTo>
                <a:lnTo>
                  <a:pt x="2901365" y="89039"/>
                </a:lnTo>
                <a:lnTo>
                  <a:pt x="2892958" y="89039"/>
                </a:lnTo>
                <a:lnTo>
                  <a:pt x="2892958" y="126326"/>
                </a:lnTo>
                <a:lnTo>
                  <a:pt x="2977362" y="126326"/>
                </a:lnTo>
                <a:lnTo>
                  <a:pt x="2977362" y="118897"/>
                </a:lnTo>
                <a:close/>
              </a:path>
              <a:path w="6377305" h="128270">
                <a:moveTo>
                  <a:pt x="2981147" y="2946"/>
                </a:moveTo>
                <a:lnTo>
                  <a:pt x="2972879" y="2946"/>
                </a:lnTo>
                <a:lnTo>
                  <a:pt x="2972879" y="20053"/>
                </a:lnTo>
                <a:lnTo>
                  <a:pt x="2972879" y="27203"/>
                </a:lnTo>
                <a:lnTo>
                  <a:pt x="2972879" y="44729"/>
                </a:lnTo>
                <a:lnTo>
                  <a:pt x="2949321" y="44729"/>
                </a:lnTo>
                <a:lnTo>
                  <a:pt x="2949321" y="27203"/>
                </a:lnTo>
                <a:lnTo>
                  <a:pt x="2972879" y="27203"/>
                </a:lnTo>
                <a:lnTo>
                  <a:pt x="2972879" y="20053"/>
                </a:lnTo>
                <a:lnTo>
                  <a:pt x="2949321" y="20053"/>
                </a:lnTo>
                <a:lnTo>
                  <a:pt x="2949321" y="2946"/>
                </a:lnTo>
                <a:lnTo>
                  <a:pt x="2941040" y="2946"/>
                </a:lnTo>
                <a:lnTo>
                  <a:pt x="2941040" y="52019"/>
                </a:lnTo>
                <a:lnTo>
                  <a:pt x="2981147" y="52019"/>
                </a:lnTo>
                <a:lnTo>
                  <a:pt x="2981147" y="44729"/>
                </a:lnTo>
                <a:lnTo>
                  <a:pt x="2981147" y="27203"/>
                </a:lnTo>
                <a:lnTo>
                  <a:pt x="2981147" y="20053"/>
                </a:lnTo>
                <a:lnTo>
                  <a:pt x="2981147" y="2946"/>
                </a:lnTo>
                <a:close/>
              </a:path>
              <a:path w="6377305" h="128270">
                <a:moveTo>
                  <a:pt x="2992932" y="66878"/>
                </a:moveTo>
                <a:lnTo>
                  <a:pt x="2876829" y="66878"/>
                </a:lnTo>
                <a:lnTo>
                  <a:pt x="2876829" y="74307"/>
                </a:lnTo>
                <a:lnTo>
                  <a:pt x="2930817" y="74307"/>
                </a:lnTo>
                <a:lnTo>
                  <a:pt x="2930817" y="99974"/>
                </a:lnTo>
                <a:lnTo>
                  <a:pt x="2939224" y="99974"/>
                </a:lnTo>
                <a:lnTo>
                  <a:pt x="2939224" y="74307"/>
                </a:lnTo>
                <a:lnTo>
                  <a:pt x="2992932" y="74307"/>
                </a:lnTo>
                <a:lnTo>
                  <a:pt x="2992932" y="66878"/>
                </a:lnTo>
                <a:close/>
              </a:path>
              <a:path w="6377305" h="128270">
                <a:moveTo>
                  <a:pt x="3151086" y="47713"/>
                </a:moveTo>
                <a:lnTo>
                  <a:pt x="3150438" y="41732"/>
                </a:lnTo>
                <a:lnTo>
                  <a:pt x="3147809" y="30886"/>
                </a:lnTo>
                <a:lnTo>
                  <a:pt x="3145828" y="26238"/>
                </a:lnTo>
                <a:lnTo>
                  <a:pt x="3142818" y="21869"/>
                </a:lnTo>
                <a:lnTo>
                  <a:pt x="3142818" y="54267"/>
                </a:lnTo>
                <a:lnTo>
                  <a:pt x="3142437" y="62522"/>
                </a:lnTo>
                <a:lnTo>
                  <a:pt x="3126778" y="90855"/>
                </a:lnTo>
                <a:lnTo>
                  <a:pt x="3111462" y="90855"/>
                </a:lnTo>
                <a:lnTo>
                  <a:pt x="3095726" y="60807"/>
                </a:lnTo>
                <a:lnTo>
                  <a:pt x="3095421" y="54267"/>
                </a:lnTo>
                <a:lnTo>
                  <a:pt x="3111462" y="17526"/>
                </a:lnTo>
                <a:lnTo>
                  <a:pt x="3126778" y="17526"/>
                </a:lnTo>
                <a:lnTo>
                  <a:pt x="3142513" y="47713"/>
                </a:lnTo>
                <a:lnTo>
                  <a:pt x="3142818" y="54267"/>
                </a:lnTo>
                <a:lnTo>
                  <a:pt x="3142818" y="21869"/>
                </a:lnTo>
                <a:lnTo>
                  <a:pt x="3140494" y="18478"/>
                </a:lnTo>
                <a:lnTo>
                  <a:pt x="3139440" y="17526"/>
                </a:lnTo>
                <a:lnTo>
                  <a:pt x="3137179" y="15468"/>
                </a:lnTo>
                <a:lnTo>
                  <a:pt x="3129242" y="11163"/>
                </a:lnTo>
                <a:lnTo>
                  <a:pt x="3124543" y="10096"/>
                </a:lnTo>
                <a:lnTo>
                  <a:pt x="3113697" y="10096"/>
                </a:lnTo>
                <a:lnTo>
                  <a:pt x="3087801" y="41732"/>
                </a:lnTo>
                <a:lnTo>
                  <a:pt x="3087154" y="47713"/>
                </a:lnTo>
                <a:lnTo>
                  <a:pt x="3087154" y="60807"/>
                </a:lnTo>
                <a:lnTo>
                  <a:pt x="3108998" y="97218"/>
                </a:lnTo>
                <a:lnTo>
                  <a:pt x="3113697" y="98285"/>
                </a:lnTo>
                <a:lnTo>
                  <a:pt x="3124543" y="98285"/>
                </a:lnTo>
                <a:lnTo>
                  <a:pt x="3150438" y="66789"/>
                </a:lnTo>
                <a:lnTo>
                  <a:pt x="3151086" y="60807"/>
                </a:lnTo>
                <a:lnTo>
                  <a:pt x="3151086" y="47713"/>
                </a:lnTo>
                <a:close/>
              </a:path>
              <a:path w="6377305" h="128270">
                <a:moveTo>
                  <a:pt x="3204235" y="49771"/>
                </a:moveTo>
                <a:lnTo>
                  <a:pt x="3182353" y="49771"/>
                </a:lnTo>
                <a:lnTo>
                  <a:pt x="3182353" y="0"/>
                </a:lnTo>
                <a:lnTo>
                  <a:pt x="3174085" y="0"/>
                </a:lnTo>
                <a:lnTo>
                  <a:pt x="3174085" y="126326"/>
                </a:lnTo>
                <a:lnTo>
                  <a:pt x="3182353" y="126326"/>
                </a:lnTo>
                <a:lnTo>
                  <a:pt x="3182353" y="57340"/>
                </a:lnTo>
                <a:lnTo>
                  <a:pt x="3204235" y="57340"/>
                </a:lnTo>
                <a:lnTo>
                  <a:pt x="3204235" y="49771"/>
                </a:lnTo>
                <a:close/>
              </a:path>
              <a:path w="6377305" h="128270">
                <a:moveTo>
                  <a:pt x="3296208" y="86372"/>
                </a:moveTo>
                <a:lnTo>
                  <a:pt x="3296120" y="85979"/>
                </a:lnTo>
                <a:lnTo>
                  <a:pt x="3296018" y="85509"/>
                </a:lnTo>
                <a:lnTo>
                  <a:pt x="3294672" y="79502"/>
                </a:lnTo>
                <a:lnTo>
                  <a:pt x="3255289" y="85979"/>
                </a:lnTo>
                <a:lnTo>
                  <a:pt x="3240633" y="86791"/>
                </a:lnTo>
                <a:lnTo>
                  <a:pt x="3231565" y="86791"/>
                </a:lnTo>
                <a:lnTo>
                  <a:pt x="3231565" y="12331"/>
                </a:lnTo>
                <a:lnTo>
                  <a:pt x="3223158" y="12331"/>
                </a:lnTo>
                <a:lnTo>
                  <a:pt x="3223158" y="94361"/>
                </a:lnTo>
                <a:lnTo>
                  <a:pt x="3236099" y="94361"/>
                </a:lnTo>
                <a:lnTo>
                  <a:pt x="3274847" y="91046"/>
                </a:lnTo>
                <a:lnTo>
                  <a:pt x="3294697" y="86791"/>
                </a:lnTo>
                <a:lnTo>
                  <a:pt x="3296208" y="86372"/>
                </a:lnTo>
                <a:close/>
              </a:path>
              <a:path w="6377305" h="128270">
                <a:moveTo>
                  <a:pt x="3319767" y="0"/>
                </a:moveTo>
                <a:lnTo>
                  <a:pt x="3311487" y="0"/>
                </a:lnTo>
                <a:lnTo>
                  <a:pt x="3311487" y="126326"/>
                </a:lnTo>
                <a:lnTo>
                  <a:pt x="3319767" y="126326"/>
                </a:lnTo>
                <a:lnTo>
                  <a:pt x="3319767" y="0"/>
                </a:lnTo>
                <a:close/>
              </a:path>
              <a:path w="6377305" h="128270">
                <a:moveTo>
                  <a:pt x="3421710" y="89179"/>
                </a:moveTo>
                <a:lnTo>
                  <a:pt x="3421672" y="89039"/>
                </a:lnTo>
                <a:lnTo>
                  <a:pt x="3421634" y="88874"/>
                </a:lnTo>
                <a:lnTo>
                  <a:pt x="3420160" y="82308"/>
                </a:lnTo>
                <a:lnTo>
                  <a:pt x="3415855" y="83337"/>
                </a:lnTo>
                <a:lnTo>
                  <a:pt x="3372929" y="88874"/>
                </a:lnTo>
                <a:lnTo>
                  <a:pt x="3368332" y="89039"/>
                </a:lnTo>
                <a:lnTo>
                  <a:pt x="3359162" y="89039"/>
                </a:lnTo>
                <a:lnTo>
                  <a:pt x="3359162" y="56642"/>
                </a:lnTo>
                <a:lnTo>
                  <a:pt x="3407676" y="56642"/>
                </a:lnTo>
                <a:lnTo>
                  <a:pt x="3407676" y="12331"/>
                </a:lnTo>
                <a:lnTo>
                  <a:pt x="3350463" y="12331"/>
                </a:lnTo>
                <a:lnTo>
                  <a:pt x="3350463" y="19913"/>
                </a:lnTo>
                <a:lnTo>
                  <a:pt x="3399129" y="19913"/>
                </a:lnTo>
                <a:lnTo>
                  <a:pt x="3399129" y="49072"/>
                </a:lnTo>
                <a:lnTo>
                  <a:pt x="3350755" y="49072"/>
                </a:lnTo>
                <a:lnTo>
                  <a:pt x="3350755" y="96354"/>
                </a:lnTo>
                <a:lnTo>
                  <a:pt x="3366605" y="96354"/>
                </a:lnTo>
                <a:lnTo>
                  <a:pt x="3374364" y="96024"/>
                </a:lnTo>
                <a:lnTo>
                  <a:pt x="3414115" y="90944"/>
                </a:lnTo>
                <a:lnTo>
                  <a:pt x="3421710" y="89179"/>
                </a:lnTo>
                <a:close/>
              </a:path>
              <a:path w="6377305" h="128270">
                <a:moveTo>
                  <a:pt x="3466427" y="49771"/>
                </a:moveTo>
                <a:lnTo>
                  <a:pt x="3444557" y="49771"/>
                </a:lnTo>
                <a:lnTo>
                  <a:pt x="3444557" y="0"/>
                </a:lnTo>
                <a:lnTo>
                  <a:pt x="3436277" y="0"/>
                </a:lnTo>
                <a:lnTo>
                  <a:pt x="3436277" y="126326"/>
                </a:lnTo>
                <a:lnTo>
                  <a:pt x="3444557" y="126326"/>
                </a:lnTo>
                <a:lnTo>
                  <a:pt x="3444557" y="57340"/>
                </a:lnTo>
                <a:lnTo>
                  <a:pt x="3466427" y="57340"/>
                </a:lnTo>
                <a:lnTo>
                  <a:pt x="3466427" y="49771"/>
                </a:lnTo>
                <a:close/>
              </a:path>
              <a:path w="6377305" h="128270">
                <a:moveTo>
                  <a:pt x="3619258" y="8407"/>
                </a:moveTo>
                <a:lnTo>
                  <a:pt x="3562337" y="8407"/>
                </a:lnTo>
                <a:lnTo>
                  <a:pt x="3562337" y="15836"/>
                </a:lnTo>
                <a:lnTo>
                  <a:pt x="3610572" y="15836"/>
                </a:lnTo>
                <a:lnTo>
                  <a:pt x="3610445" y="18135"/>
                </a:lnTo>
                <a:lnTo>
                  <a:pt x="3590188" y="50990"/>
                </a:lnTo>
                <a:lnTo>
                  <a:pt x="3557994" y="67297"/>
                </a:lnTo>
                <a:lnTo>
                  <a:pt x="3561918" y="73748"/>
                </a:lnTo>
                <a:lnTo>
                  <a:pt x="3598380" y="54521"/>
                </a:lnTo>
                <a:lnTo>
                  <a:pt x="3619258" y="18135"/>
                </a:lnTo>
                <a:lnTo>
                  <a:pt x="3619258" y="8407"/>
                </a:lnTo>
                <a:close/>
              </a:path>
              <a:path w="6377305" h="128270">
                <a:moveTo>
                  <a:pt x="3659086" y="0"/>
                </a:moveTo>
                <a:lnTo>
                  <a:pt x="3650805" y="0"/>
                </a:lnTo>
                <a:lnTo>
                  <a:pt x="3650805" y="37719"/>
                </a:lnTo>
                <a:lnTo>
                  <a:pt x="3623183" y="37719"/>
                </a:lnTo>
                <a:lnTo>
                  <a:pt x="3623183" y="45288"/>
                </a:lnTo>
                <a:lnTo>
                  <a:pt x="3650805" y="45288"/>
                </a:lnTo>
                <a:lnTo>
                  <a:pt x="3650805" y="93103"/>
                </a:lnTo>
                <a:lnTo>
                  <a:pt x="3659086" y="93103"/>
                </a:lnTo>
                <a:lnTo>
                  <a:pt x="3659086" y="0"/>
                </a:lnTo>
                <a:close/>
              </a:path>
              <a:path w="6377305" h="128270">
                <a:moveTo>
                  <a:pt x="3661892" y="117500"/>
                </a:moveTo>
                <a:lnTo>
                  <a:pt x="3586315" y="117500"/>
                </a:lnTo>
                <a:lnTo>
                  <a:pt x="3586315" y="83286"/>
                </a:lnTo>
                <a:lnTo>
                  <a:pt x="3577894" y="83286"/>
                </a:lnTo>
                <a:lnTo>
                  <a:pt x="3577894" y="124929"/>
                </a:lnTo>
                <a:lnTo>
                  <a:pt x="3661892" y="124929"/>
                </a:lnTo>
                <a:lnTo>
                  <a:pt x="3661892" y="117500"/>
                </a:lnTo>
                <a:close/>
              </a:path>
              <a:path w="6377305" h="128270">
                <a:moveTo>
                  <a:pt x="3748265" y="8407"/>
                </a:moveTo>
                <a:lnTo>
                  <a:pt x="3689934" y="8407"/>
                </a:lnTo>
                <a:lnTo>
                  <a:pt x="3689934" y="15836"/>
                </a:lnTo>
                <a:lnTo>
                  <a:pt x="3739565" y="15836"/>
                </a:lnTo>
                <a:lnTo>
                  <a:pt x="3739197" y="21259"/>
                </a:lnTo>
                <a:lnTo>
                  <a:pt x="3712667" y="54025"/>
                </a:lnTo>
                <a:lnTo>
                  <a:pt x="3685590" y="65900"/>
                </a:lnTo>
                <a:lnTo>
                  <a:pt x="3689515" y="72351"/>
                </a:lnTo>
                <a:lnTo>
                  <a:pt x="3726459" y="53606"/>
                </a:lnTo>
                <a:lnTo>
                  <a:pt x="3748265" y="18135"/>
                </a:lnTo>
                <a:lnTo>
                  <a:pt x="3748265" y="8407"/>
                </a:lnTo>
                <a:close/>
              </a:path>
              <a:path w="6377305" h="128270">
                <a:moveTo>
                  <a:pt x="3786251" y="99275"/>
                </a:moveTo>
                <a:lnTo>
                  <a:pt x="3785222" y="95783"/>
                </a:lnTo>
                <a:lnTo>
                  <a:pt x="3781107" y="89712"/>
                </a:lnTo>
                <a:lnTo>
                  <a:pt x="3778199" y="87147"/>
                </a:lnTo>
                <a:lnTo>
                  <a:pt x="3777983" y="87033"/>
                </a:lnTo>
                <a:lnTo>
                  <a:pt x="3777983" y="100203"/>
                </a:lnTo>
                <a:lnTo>
                  <a:pt x="3777983" y="106184"/>
                </a:lnTo>
                <a:lnTo>
                  <a:pt x="3747325" y="120446"/>
                </a:lnTo>
                <a:lnTo>
                  <a:pt x="3736860" y="120446"/>
                </a:lnTo>
                <a:lnTo>
                  <a:pt x="3706203" y="106184"/>
                </a:lnTo>
                <a:lnTo>
                  <a:pt x="3706203" y="100203"/>
                </a:lnTo>
                <a:lnTo>
                  <a:pt x="3736860" y="85953"/>
                </a:lnTo>
                <a:lnTo>
                  <a:pt x="3747325" y="85953"/>
                </a:lnTo>
                <a:lnTo>
                  <a:pt x="3777983" y="100203"/>
                </a:lnTo>
                <a:lnTo>
                  <a:pt x="3777983" y="87033"/>
                </a:lnTo>
                <a:lnTo>
                  <a:pt x="3748913" y="78663"/>
                </a:lnTo>
                <a:lnTo>
                  <a:pt x="3735273" y="78663"/>
                </a:lnTo>
                <a:lnTo>
                  <a:pt x="3698951" y="95783"/>
                </a:lnTo>
                <a:lnTo>
                  <a:pt x="3697922" y="99275"/>
                </a:lnTo>
                <a:lnTo>
                  <a:pt x="3697922" y="107124"/>
                </a:lnTo>
                <a:lnTo>
                  <a:pt x="3735273" y="127736"/>
                </a:lnTo>
                <a:lnTo>
                  <a:pt x="3748913" y="127736"/>
                </a:lnTo>
                <a:lnTo>
                  <a:pt x="3785222" y="110604"/>
                </a:lnTo>
                <a:lnTo>
                  <a:pt x="3786251" y="107124"/>
                </a:lnTo>
                <a:lnTo>
                  <a:pt x="3786251" y="99275"/>
                </a:lnTo>
                <a:close/>
              </a:path>
              <a:path w="6377305" h="128270">
                <a:moveTo>
                  <a:pt x="3804348" y="31686"/>
                </a:moveTo>
                <a:lnTo>
                  <a:pt x="3782479" y="31686"/>
                </a:lnTo>
                <a:lnTo>
                  <a:pt x="3782479" y="0"/>
                </a:lnTo>
                <a:lnTo>
                  <a:pt x="3774198" y="0"/>
                </a:lnTo>
                <a:lnTo>
                  <a:pt x="3774198" y="72771"/>
                </a:lnTo>
                <a:lnTo>
                  <a:pt x="3782479" y="72771"/>
                </a:lnTo>
                <a:lnTo>
                  <a:pt x="3782479" y="39116"/>
                </a:lnTo>
                <a:lnTo>
                  <a:pt x="3804348" y="39116"/>
                </a:lnTo>
                <a:lnTo>
                  <a:pt x="3804348" y="31686"/>
                </a:lnTo>
                <a:close/>
              </a:path>
              <a:path w="6377305" h="128270">
                <a:moveTo>
                  <a:pt x="3900957" y="2806"/>
                </a:moveTo>
                <a:lnTo>
                  <a:pt x="3892677" y="2806"/>
                </a:lnTo>
                <a:lnTo>
                  <a:pt x="3892677" y="49911"/>
                </a:lnTo>
                <a:lnTo>
                  <a:pt x="3875862" y="49911"/>
                </a:lnTo>
                <a:lnTo>
                  <a:pt x="3875786" y="47993"/>
                </a:lnTo>
                <a:lnTo>
                  <a:pt x="3875671" y="44208"/>
                </a:lnTo>
                <a:lnTo>
                  <a:pt x="3875621" y="43891"/>
                </a:lnTo>
                <a:lnTo>
                  <a:pt x="3874960" y="38925"/>
                </a:lnTo>
                <a:lnTo>
                  <a:pt x="3872534" y="29210"/>
                </a:lnTo>
                <a:lnTo>
                  <a:pt x="3870756" y="25031"/>
                </a:lnTo>
                <a:lnTo>
                  <a:pt x="3867658" y="20383"/>
                </a:lnTo>
                <a:lnTo>
                  <a:pt x="3867658" y="47993"/>
                </a:lnTo>
                <a:lnTo>
                  <a:pt x="3867658" y="60528"/>
                </a:lnTo>
                <a:lnTo>
                  <a:pt x="3850983" y="90855"/>
                </a:lnTo>
                <a:lnTo>
                  <a:pt x="3844074" y="90855"/>
                </a:lnTo>
                <a:lnTo>
                  <a:pt x="3830447" y="77089"/>
                </a:lnTo>
                <a:lnTo>
                  <a:pt x="3829329" y="73609"/>
                </a:lnTo>
                <a:lnTo>
                  <a:pt x="3827742" y="64643"/>
                </a:lnTo>
                <a:lnTo>
                  <a:pt x="3827627" y="63233"/>
                </a:lnTo>
                <a:lnTo>
                  <a:pt x="3827399" y="60528"/>
                </a:lnTo>
                <a:lnTo>
                  <a:pt x="3827399" y="47993"/>
                </a:lnTo>
                <a:lnTo>
                  <a:pt x="3827742" y="43891"/>
                </a:lnTo>
                <a:lnTo>
                  <a:pt x="3844074" y="17665"/>
                </a:lnTo>
                <a:lnTo>
                  <a:pt x="3850983" y="17665"/>
                </a:lnTo>
                <a:lnTo>
                  <a:pt x="3864610" y="31432"/>
                </a:lnTo>
                <a:lnTo>
                  <a:pt x="3865727" y="34912"/>
                </a:lnTo>
                <a:lnTo>
                  <a:pt x="3867327" y="43891"/>
                </a:lnTo>
                <a:lnTo>
                  <a:pt x="3867353" y="44208"/>
                </a:lnTo>
                <a:lnTo>
                  <a:pt x="3867658" y="47993"/>
                </a:lnTo>
                <a:lnTo>
                  <a:pt x="3867658" y="20383"/>
                </a:lnTo>
                <a:lnTo>
                  <a:pt x="3866083" y="18021"/>
                </a:lnTo>
                <a:lnTo>
                  <a:pt x="3865715" y="17665"/>
                </a:lnTo>
                <a:lnTo>
                  <a:pt x="3863187" y="15252"/>
                </a:lnTo>
                <a:lnTo>
                  <a:pt x="3856278" y="11239"/>
                </a:lnTo>
                <a:lnTo>
                  <a:pt x="3852202" y="10236"/>
                </a:lnTo>
                <a:lnTo>
                  <a:pt x="3842486" y="10236"/>
                </a:lnTo>
                <a:lnTo>
                  <a:pt x="3838625" y="11239"/>
                </a:lnTo>
                <a:lnTo>
                  <a:pt x="3838371" y="11239"/>
                </a:lnTo>
                <a:lnTo>
                  <a:pt x="3819067" y="47993"/>
                </a:lnTo>
                <a:lnTo>
                  <a:pt x="3819067" y="60528"/>
                </a:lnTo>
                <a:lnTo>
                  <a:pt x="3838181" y="97167"/>
                </a:lnTo>
                <a:lnTo>
                  <a:pt x="3842486" y="98285"/>
                </a:lnTo>
                <a:lnTo>
                  <a:pt x="3852303" y="98285"/>
                </a:lnTo>
                <a:lnTo>
                  <a:pt x="3856812" y="97167"/>
                </a:lnTo>
                <a:lnTo>
                  <a:pt x="3856596" y="97167"/>
                </a:lnTo>
                <a:lnTo>
                  <a:pt x="3863441" y="93141"/>
                </a:lnTo>
                <a:lnTo>
                  <a:pt x="3865765" y="90855"/>
                </a:lnTo>
                <a:lnTo>
                  <a:pt x="3866337" y="90297"/>
                </a:lnTo>
                <a:lnTo>
                  <a:pt x="3870922" y="83007"/>
                </a:lnTo>
                <a:lnTo>
                  <a:pt x="3872649" y="78676"/>
                </a:lnTo>
                <a:lnTo>
                  <a:pt x="3874986" y="68681"/>
                </a:lnTo>
                <a:lnTo>
                  <a:pt x="3875671" y="63233"/>
                </a:lnTo>
                <a:lnTo>
                  <a:pt x="3875748" y="60528"/>
                </a:lnTo>
                <a:lnTo>
                  <a:pt x="3875862" y="57340"/>
                </a:lnTo>
                <a:lnTo>
                  <a:pt x="3892677" y="57340"/>
                </a:lnTo>
                <a:lnTo>
                  <a:pt x="3892677" y="120307"/>
                </a:lnTo>
                <a:lnTo>
                  <a:pt x="3900957" y="120307"/>
                </a:lnTo>
                <a:lnTo>
                  <a:pt x="3900957" y="57340"/>
                </a:lnTo>
                <a:lnTo>
                  <a:pt x="3900957" y="49911"/>
                </a:lnTo>
                <a:lnTo>
                  <a:pt x="3900957" y="2806"/>
                </a:lnTo>
                <a:close/>
              </a:path>
              <a:path w="6377305" h="128270">
                <a:moveTo>
                  <a:pt x="3925620" y="0"/>
                </a:moveTo>
                <a:lnTo>
                  <a:pt x="3917353" y="0"/>
                </a:lnTo>
                <a:lnTo>
                  <a:pt x="3917353" y="126746"/>
                </a:lnTo>
                <a:lnTo>
                  <a:pt x="3925620" y="126746"/>
                </a:lnTo>
                <a:lnTo>
                  <a:pt x="3925620" y="0"/>
                </a:lnTo>
                <a:close/>
              </a:path>
              <a:path w="6377305" h="128270">
                <a:moveTo>
                  <a:pt x="4064152" y="102069"/>
                </a:moveTo>
                <a:lnTo>
                  <a:pt x="4010596" y="102069"/>
                </a:lnTo>
                <a:lnTo>
                  <a:pt x="4010596" y="69684"/>
                </a:lnTo>
                <a:lnTo>
                  <a:pt x="4048175" y="69684"/>
                </a:lnTo>
                <a:lnTo>
                  <a:pt x="4048175" y="62395"/>
                </a:lnTo>
                <a:lnTo>
                  <a:pt x="3973296" y="62395"/>
                </a:lnTo>
                <a:lnTo>
                  <a:pt x="3973296" y="17246"/>
                </a:lnTo>
                <a:lnTo>
                  <a:pt x="4047337" y="17246"/>
                </a:lnTo>
                <a:lnTo>
                  <a:pt x="4047337" y="9817"/>
                </a:lnTo>
                <a:lnTo>
                  <a:pt x="3964889" y="9817"/>
                </a:lnTo>
                <a:lnTo>
                  <a:pt x="3964889" y="69684"/>
                </a:lnTo>
                <a:lnTo>
                  <a:pt x="4002189" y="69684"/>
                </a:lnTo>
                <a:lnTo>
                  <a:pt x="4002189" y="102069"/>
                </a:lnTo>
                <a:lnTo>
                  <a:pt x="3948061" y="102069"/>
                </a:lnTo>
                <a:lnTo>
                  <a:pt x="3948061" y="109499"/>
                </a:lnTo>
                <a:lnTo>
                  <a:pt x="4064152" y="109499"/>
                </a:lnTo>
                <a:lnTo>
                  <a:pt x="4064152" y="102069"/>
                </a:lnTo>
                <a:close/>
              </a:path>
              <a:path w="6377305" h="128270">
                <a:moveTo>
                  <a:pt x="4221899" y="32156"/>
                </a:moveTo>
                <a:lnTo>
                  <a:pt x="4221061" y="27787"/>
                </a:lnTo>
                <a:lnTo>
                  <a:pt x="4217695" y="20027"/>
                </a:lnTo>
                <a:lnTo>
                  <a:pt x="4215409" y="16725"/>
                </a:lnTo>
                <a:lnTo>
                  <a:pt x="4213771" y="15201"/>
                </a:lnTo>
                <a:lnTo>
                  <a:pt x="4213771" y="29819"/>
                </a:lnTo>
                <a:lnTo>
                  <a:pt x="4213771" y="44208"/>
                </a:lnTo>
                <a:lnTo>
                  <a:pt x="4211637" y="50012"/>
                </a:lnTo>
                <a:lnTo>
                  <a:pt x="4203141" y="58801"/>
                </a:lnTo>
                <a:lnTo>
                  <a:pt x="4197362" y="60985"/>
                </a:lnTo>
                <a:lnTo>
                  <a:pt x="4186707" y="60985"/>
                </a:lnTo>
                <a:lnTo>
                  <a:pt x="4166514" y="40525"/>
                </a:lnTo>
                <a:lnTo>
                  <a:pt x="4166514" y="33324"/>
                </a:lnTo>
                <a:lnTo>
                  <a:pt x="4167098" y="30099"/>
                </a:lnTo>
                <a:lnTo>
                  <a:pt x="4167213" y="29819"/>
                </a:lnTo>
                <a:lnTo>
                  <a:pt x="4169435" y="24307"/>
                </a:lnTo>
                <a:lnTo>
                  <a:pt x="4186707" y="13042"/>
                </a:lnTo>
                <a:lnTo>
                  <a:pt x="4197362" y="13042"/>
                </a:lnTo>
                <a:lnTo>
                  <a:pt x="4203141" y="15240"/>
                </a:lnTo>
                <a:lnTo>
                  <a:pt x="4211637" y="24015"/>
                </a:lnTo>
                <a:lnTo>
                  <a:pt x="4211739" y="24307"/>
                </a:lnTo>
                <a:lnTo>
                  <a:pt x="4213771" y="29819"/>
                </a:lnTo>
                <a:lnTo>
                  <a:pt x="4213771" y="15201"/>
                </a:lnTo>
                <a:lnTo>
                  <a:pt x="4211459" y="13042"/>
                </a:lnTo>
                <a:lnTo>
                  <a:pt x="4209618" y="11303"/>
                </a:lnTo>
                <a:lnTo>
                  <a:pt x="4206227" y="9232"/>
                </a:lnTo>
                <a:lnTo>
                  <a:pt x="4198455" y="6337"/>
                </a:lnTo>
                <a:lnTo>
                  <a:pt x="4194378" y="5600"/>
                </a:lnTo>
                <a:lnTo>
                  <a:pt x="4185767" y="5600"/>
                </a:lnTo>
                <a:lnTo>
                  <a:pt x="4158399" y="32156"/>
                </a:lnTo>
                <a:lnTo>
                  <a:pt x="4158386" y="41783"/>
                </a:lnTo>
                <a:lnTo>
                  <a:pt x="4159224" y="46101"/>
                </a:lnTo>
                <a:lnTo>
                  <a:pt x="4159288" y="46240"/>
                </a:lnTo>
                <a:lnTo>
                  <a:pt x="4162590" y="53860"/>
                </a:lnTo>
                <a:lnTo>
                  <a:pt x="4185767" y="68427"/>
                </a:lnTo>
                <a:lnTo>
                  <a:pt x="4194378" y="68427"/>
                </a:lnTo>
                <a:lnTo>
                  <a:pt x="4198455" y="67703"/>
                </a:lnTo>
                <a:lnTo>
                  <a:pt x="4206227" y="64795"/>
                </a:lnTo>
                <a:lnTo>
                  <a:pt x="4209631" y="62699"/>
                </a:lnTo>
                <a:lnTo>
                  <a:pt x="4211459" y="60985"/>
                </a:lnTo>
                <a:lnTo>
                  <a:pt x="4214584" y="58064"/>
                </a:lnTo>
                <a:lnTo>
                  <a:pt x="4215485" y="57188"/>
                </a:lnTo>
                <a:lnTo>
                  <a:pt x="4217695" y="54000"/>
                </a:lnTo>
                <a:lnTo>
                  <a:pt x="4217746" y="53860"/>
                </a:lnTo>
                <a:lnTo>
                  <a:pt x="4221061" y="46240"/>
                </a:lnTo>
                <a:lnTo>
                  <a:pt x="4221086" y="46101"/>
                </a:lnTo>
                <a:lnTo>
                  <a:pt x="4221899" y="41783"/>
                </a:lnTo>
                <a:lnTo>
                  <a:pt x="4221899" y="32156"/>
                </a:lnTo>
                <a:close/>
              </a:path>
              <a:path w="6377305" h="128270">
                <a:moveTo>
                  <a:pt x="4253585" y="81889"/>
                </a:moveTo>
                <a:lnTo>
                  <a:pt x="4169460" y="81889"/>
                </a:lnTo>
                <a:lnTo>
                  <a:pt x="4169460" y="89179"/>
                </a:lnTo>
                <a:lnTo>
                  <a:pt x="4245318" y="89179"/>
                </a:lnTo>
                <a:lnTo>
                  <a:pt x="4245318" y="126885"/>
                </a:lnTo>
                <a:lnTo>
                  <a:pt x="4253585" y="126885"/>
                </a:lnTo>
                <a:lnTo>
                  <a:pt x="4253585" y="81889"/>
                </a:lnTo>
                <a:close/>
              </a:path>
              <a:path w="6377305" h="128270">
                <a:moveTo>
                  <a:pt x="4275455" y="31686"/>
                </a:moveTo>
                <a:lnTo>
                  <a:pt x="4253585" y="31686"/>
                </a:lnTo>
                <a:lnTo>
                  <a:pt x="4253585" y="0"/>
                </a:lnTo>
                <a:lnTo>
                  <a:pt x="4245318" y="0"/>
                </a:lnTo>
                <a:lnTo>
                  <a:pt x="4245318" y="72631"/>
                </a:lnTo>
                <a:lnTo>
                  <a:pt x="4253585" y="72631"/>
                </a:lnTo>
                <a:lnTo>
                  <a:pt x="4253585" y="39116"/>
                </a:lnTo>
                <a:lnTo>
                  <a:pt x="4275455" y="39116"/>
                </a:lnTo>
                <a:lnTo>
                  <a:pt x="4275455" y="31686"/>
                </a:lnTo>
                <a:close/>
              </a:path>
              <a:path w="6377305" h="128270">
                <a:moveTo>
                  <a:pt x="4353699" y="32156"/>
                </a:moveTo>
                <a:lnTo>
                  <a:pt x="4352861" y="27787"/>
                </a:lnTo>
                <a:lnTo>
                  <a:pt x="4349496" y="20027"/>
                </a:lnTo>
                <a:lnTo>
                  <a:pt x="4347197" y="16725"/>
                </a:lnTo>
                <a:lnTo>
                  <a:pt x="4345571" y="15214"/>
                </a:lnTo>
                <a:lnTo>
                  <a:pt x="4345571" y="29819"/>
                </a:lnTo>
                <a:lnTo>
                  <a:pt x="4345571" y="44208"/>
                </a:lnTo>
                <a:lnTo>
                  <a:pt x="4343438" y="50012"/>
                </a:lnTo>
                <a:lnTo>
                  <a:pt x="4334929" y="58801"/>
                </a:lnTo>
                <a:lnTo>
                  <a:pt x="4329163" y="60985"/>
                </a:lnTo>
                <a:lnTo>
                  <a:pt x="4318508" y="60985"/>
                </a:lnTo>
                <a:lnTo>
                  <a:pt x="4298315" y="40525"/>
                </a:lnTo>
                <a:lnTo>
                  <a:pt x="4298315" y="33324"/>
                </a:lnTo>
                <a:lnTo>
                  <a:pt x="4298899" y="30099"/>
                </a:lnTo>
                <a:lnTo>
                  <a:pt x="4299013" y="29819"/>
                </a:lnTo>
                <a:lnTo>
                  <a:pt x="4301236" y="24307"/>
                </a:lnTo>
                <a:lnTo>
                  <a:pt x="4318508" y="13042"/>
                </a:lnTo>
                <a:lnTo>
                  <a:pt x="4329163" y="13042"/>
                </a:lnTo>
                <a:lnTo>
                  <a:pt x="4334929" y="15240"/>
                </a:lnTo>
                <a:lnTo>
                  <a:pt x="4343438" y="24015"/>
                </a:lnTo>
                <a:lnTo>
                  <a:pt x="4343539" y="24307"/>
                </a:lnTo>
                <a:lnTo>
                  <a:pt x="4345571" y="29819"/>
                </a:lnTo>
                <a:lnTo>
                  <a:pt x="4345571" y="15214"/>
                </a:lnTo>
                <a:lnTo>
                  <a:pt x="4343260" y="13042"/>
                </a:lnTo>
                <a:lnTo>
                  <a:pt x="4341406" y="11303"/>
                </a:lnTo>
                <a:lnTo>
                  <a:pt x="4338015" y="9232"/>
                </a:lnTo>
                <a:lnTo>
                  <a:pt x="4330268" y="6337"/>
                </a:lnTo>
                <a:lnTo>
                  <a:pt x="4326166" y="5600"/>
                </a:lnTo>
                <a:lnTo>
                  <a:pt x="4317568" y="5600"/>
                </a:lnTo>
                <a:lnTo>
                  <a:pt x="4290199" y="32156"/>
                </a:lnTo>
                <a:lnTo>
                  <a:pt x="4290187" y="41783"/>
                </a:lnTo>
                <a:lnTo>
                  <a:pt x="4291025" y="46101"/>
                </a:lnTo>
                <a:lnTo>
                  <a:pt x="4291088" y="46240"/>
                </a:lnTo>
                <a:lnTo>
                  <a:pt x="4294390" y="53860"/>
                </a:lnTo>
                <a:lnTo>
                  <a:pt x="4294492" y="54000"/>
                </a:lnTo>
                <a:lnTo>
                  <a:pt x="4296676" y="57188"/>
                </a:lnTo>
                <a:lnTo>
                  <a:pt x="4302468" y="62699"/>
                </a:lnTo>
                <a:lnTo>
                  <a:pt x="4305846" y="64795"/>
                </a:lnTo>
                <a:lnTo>
                  <a:pt x="4313504" y="67703"/>
                </a:lnTo>
                <a:lnTo>
                  <a:pt x="4317568" y="68427"/>
                </a:lnTo>
                <a:lnTo>
                  <a:pt x="4326166" y="68427"/>
                </a:lnTo>
                <a:lnTo>
                  <a:pt x="4352887" y="46101"/>
                </a:lnTo>
                <a:lnTo>
                  <a:pt x="4353699" y="41783"/>
                </a:lnTo>
                <a:lnTo>
                  <a:pt x="4353699" y="32156"/>
                </a:lnTo>
                <a:close/>
              </a:path>
              <a:path w="6377305" h="128270">
                <a:moveTo>
                  <a:pt x="4390999" y="0"/>
                </a:moveTo>
                <a:lnTo>
                  <a:pt x="4382732" y="0"/>
                </a:lnTo>
                <a:lnTo>
                  <a:pt x="4382732" y="19494"/>
                </a:lnTo>
                <a:lnTo>
                  <a:pt x="4359313" y="19494"/>
                </a:lnTo>
                <a:lnTo>
                  <a:pt x="4359313" y="27063"/>
                </a:lnTo>
                <a:lnTo>
                  <a:pt x="4382732" y="27063"/>
                </a:lnTo>
                <a:lnTo>
                  <a:pt x="4382732" y="46126"/>
                </a:lnTo>
                <a:lnTo>
                  <a:pt x="4359313" y="46126"/>
                </a:lnTo>
                <a:lnTo>
                  <a:pt x="4359313" y="53695"/>
                </a:lnTo>
                <a:lnTo>
                  <a:pt x="4382732" y="53695"/>
                </a:lnTo>
                <a:lnTo>
                  <a:pt x="4382732" y="73469"/>
                </a:lnTo>
                <a:lnTo>
                  <a:pt x="4390999" y="73469"/>
                </a:lnTo>
                <a:lnTo>
                  <a:pt x="4390999" y="0"/>
                </a:lnTo>
                <a:close/>
              </a:path>
              <a:path w="6377305" h="128270">
                <a:moveTo>
                  <a:pt x="4391977" y="99275"/>
                </a:moveTo>
                <a:lnTo>
                  <a:pt x="4390949" y="95783"/>
                </a:lnTo>
                <a:lnTo>
                  <a:pt x="4386834" y="89712"/>
                </a:lnTo>
                <a:lnTo>
                  <a:pt x="4383925" y="87147"/>
                </a:lnTo>
                <a:lnTo>
                  <a:pt x="4383710" y="87033"/>
                </a:lnTo>
                <a:lnTo>
                  <a:pt x="4383710" y="100203"/>
                </a:lnTo>
                <a:lnTo>
                  <a:pt x="4383710" y="106184"/>
                </a:lnTo>
                <a:lnTo>
                  <a:pt x="4353052" y="120446"/>
                </a:lnTo>
                <a:lnTo>
                  <a:pt x="4342587" y="120446"/>
                </a:lnTo>
                <a:lnTo>
                  <a:pt x="4311916" y="106184"/>
                </a:lnTo>
                <a:lnTo>
                  <a:pt x="4311916" y="100203"/>
                </a:lnTo>
                <a:lnTo>
                  <a:pt x="4342587" y="85953"/>
                </a:lnTo>
                <a:lnTo>
                  <a:pt x="4353052" y="85953"/>
                </a:lnTo>
                <a:lnTo>
                  <a:pt x="4383710" y="100203"/>
                </a:lnTo>
                <a:lnTo>
                  <a:pt x="4383710" y="87033"/>
                </a:lnTo>
                <a:lnTo>
                  <a:pt x="4354627" y="78663"/>
                </a:lnTo>
                <a:lnTo>
                  <a:pt x="4340987" y="78663"/>
                </a:lnTo>
                <a:lnTo>
                  <a:pt x="4304677" y="95783"/>
                </a:lnTo>
                <a:lnTo>
                  <a:pt x="4303649" y="99275"/>
                </a:lnTo>
                <a:lnTo>
                  <a:pt x="4303649" y="107124"/>
                </a:lnTo>
                <a:lnTo>
                  <a:pt x="4340987" y="127736"/>
                </a:lnTo>
                <a:lnTo>
                  <a:pt x="4354627" y="127736"/>
                </a:lnTo>
                <a:lnTo>
                  <a:pt x="4390949" y="110604"/>
                </a:lnTo>
                <a:lnTo>
                  <a:pt x="4391977" y="107124"/>
                </a:lnTo>
                <a:lnTo>
                  <a:pt x="4391977" y="99275"/>
                </a:lnTo>
                <a:close/>
              </a:path>
              <a:path w="6377305" h="128270">
                <a:moveTo>
                  <a:pt x="4473156" y="2527"/>
                </a:moveTo>
                <a:lnTo>
                  <a:pt x="4434598" y="2527"/>
                </a:lnTo>
                <a:lnTo>
                  <a:pt x="4434598" y="10096"/>
                </a:lnTo>
                <a:lnTo>
                  <a:pt x="4473156" y="10096"/>
                </a:lnTo>
                <a:lnTo>
                  <a:pt x="4473156" y="2527"/>
                </a:lnTo>
                <a:close/>
              </a:path>
              <a:path w="6377305" h="128270">
                <a:moveTo>
                  <a:pt x="4480903" y="53416"/>
                </a:moveTo>
                <a:lnTo>
                  <a:pt x="4480357" y="51015"/>
                </a:lnTo>
                <a:lnTo>
                  <a:pt x="4477740" y="45872"/>
                </a:lnTo>
                <a:lnTo>
                  <a:pt x="4476039" y="43891"/>
                </a:lnTo>
                <a:lnTo>
                  <a:pt x="4475899" y="43726"/>
                </a:lnTo>
                <a:lnTo>
                  <a:pt x="4472889" y="41541"/>
                </a:lnTo>
                <a:lnTo>
                  <a:pt x="4472889" y="60947"/>
                </a:lnTo>
                <a:lnTo>
                  <a:pt x="4471441" y="64096"/>
                </a:lnTo>
                <a:lnTo>
                  <a:pt x="4465637" y="69240"/>
                </a:lnTo>
                <a:lnTo>
                  <a:pt x="4460735" y="70523"/>
                </a:lnTo>
                <a:lnTo>
                  <a:pt x="4447273" y="70523"/>
                </a:lnTo>
                <a:lnTo>
                  <a:pt x="4442447" y="69240"/>
                </a:lnTo>
                <a:lnTo>
                  <a:pt x="4436351" y="64096"/>
                </a:lnTo>
                <a:lnTo>
                  <a:pt x="4436224" y="63842"/>
                </a:lnTo>
                <a:lnTo>
                  <a:pt x="4434891" y="60947"/>
                </a:lnTo>
                <a:lnTo>
                  <a:pt x="4434891" y="53416"/>
                </a:lnTo>
                <a:lnTo>
                  <a:pt x="4436402" y="50317"/>
                </a:lnTo>
                <a:lnTo>
                  <a:pt x="4442485" y="45173"/>
                </a:lnTo>
                <a:lnTo>
                  <a:pt x="4447273" y="43891"/>
                </a:lnTo>
                <a:lnTo>
                  <a:pt x="4460735" y="43891"/>
                </a:lnTo>
                <a:lnTo>
                  <a:pt x="4465637" y="45173"/>
                </a:lnTo>
                <a:lnTo>
                  <a:pt x="4471441" y="50317"/>
                </a:lnTo>
                <a:lnTo>
                  <a:pt x="4472864" y="53416"/>
                </a:lnTo>
                <a:lnTo>
                  <a:pt x="4472889" y="60947"/>
                </a:lnTo>
                <a:lnTo>
                  <a:pt x="4472889" y="41541"/>
                </a:lnTo>
                <a:lnTo>
                  <a:pt x="4471136" y="40259"/>
                </a:lnTo>
                <a:lnTo>
                  <a:pt x="4468253" y="38925"/>
                </a:lnTo>
                <a:lnTo>
                  <a:pt x="4461535" y="37058"/>
                </a:lnTo>
                <a:lnTo>
                  <a:pt x="4457839" y="36588"/>
                </a:lnTo>
                <a:lnTo>
                  <a:pt x="4449800" y="36588"/>
                </a:lnTo>
                <a:lnTo>
                  <a:pt x="4426864" y="53416"/>
                </a:lnTo>
                <a:lnTo>
                  <a:pt x="4426864" y="60947"/>
                </a:lnTo>
                <a:lnTo>
                  <a:pt x="4449800" y="77812"/>
                </a:lnTo>
                <a:lnTo>
                  <a:pt x="4461954" y="77812"/>
                </a:lnTo>
                <a:lnTo>
                  <a:pt x="4468507" y="76034"/>
                </a:lnTo>
                <a:lnTo>
                  <a:pt x="4476280" y="70523"/>
                </a:lnTo>
                <a:lnTo>
                  <a:pt x="4478515" y="68935"/>
                </a:lnTo>
                <a:lnTo>
                  <a:pt x="4480890" y="64096"/>
                </a:lnTo>
                <a:lnTo>
                  <a:pt x="4480903" y="53416"/>
                </a:lnTo>
                <a:close/>
              </a:path>
              <a:path w="6377305" h="128270">
                <a:moveTo>
                  <a:pt x="4489996" y="20053"/>
                </a:moveTo>
                <a:lnTo>
                  <a:pt x="4417784" y="20053"/>
                </a:lnTo>
                <a:lnTo>
                  <a:pt x="4417784" y="27622"/>
                </a:lnTo>
                <a:lnTo>
                  <a:pt x="4489996" y="27622"/>
                </a:lnTo>
                <a:lnTo>
                  <a:pt x="4489996" y="20053"/>
                </a:lnTo>
                <a:close/>
              </a:path>
              <a:path w="6377305" h="128270">
                <a:moveTo>
                  <a:pt x="4519574" y="99415"/>
                </a:moveTo>
                <a:lnTo>
                  <a:pt x="4515739" y="94107"/>
                </a:lnTo>
                <a:lnTo>
                  <a:pt x="4512107" y="92405"/>
                </a:lnTo>
                <a:lnTo>
                  <a:pt x="4511294" y="92024"/>
                </a:lnTo>
                <a:lnTo>
                  <a:pt x="4511294" y="103898"/>
                </a:lnTo>
                <a:lnTo>
                  <a:pt x="4511294" y="108940"/>
                </a:lnTo>
                <a:lnTo>
                  <a:pt x="4510443" y="111099"/>
                </a:lnTo>
                <a:lnTo>
                  <a:pt x="4480738" y="120446"/>
                </a:lnTo>
                <a:lnTo>
                  <a:pt x="4470070" y="120446"/>
                </a:lnTo>
                <a:lnTo>
                  <a:pt x="4439513" y="108940"/>
                </a:lnTo>
                <a:lnTo>
                  <a:pt x="4439513" y="103898"/>
                </a:lnTo>
                <a:lnTo>
                  <a:pt x="4470070" y="92405"/>
                </a:lnTo>
                <a:lnTo>
                  <a:pt x="4480738" y="92405"/>
                </a:lnTo>
                <a:lnTo>
                  <a:pt x="4511294" y="103898"/>
                </a:lnTo>
                <a:lnTo>
                  <a:pt x="4511294" y="92024"/>
                </a:lnTo>
                <a:lnTo>
                  <a:pt x="4475404" y="85102"/>
                </a:lnTo>
                <a:lnTo>
                  <a:pt x="4465421" y="85445"/>
                </a:lnTo>
                <a:lnTo>
                  <a:pt x="4431246" y="99415"/>
                </a:lnTo>
                <a:lnTo>
                  <a:pt x="4431246" y="113436"/>
                </a:lnTo>
                <a:lnTo>
                  <a:pt x="4475404" y="127736"/>
                </a:lnTo>
                <a:lnTo>
                  <a:pt x="4485386" y="127393"/>
                </a:lnTo>
                <a:lnTo>
                  <a:pt x="4519574" y="113436"/>
                </a:lnTo>
                <a:lnTo>
                  <a:pt x="4519574" y="99415"/>
                </a:lnTo>
                <a:close/>
              </a:path>
              <a:path w="6377305" h="128270">
                <a:moveTo>
                  <a:pt x="4537659" y="21170"/>
                </a:moveTo>
                <a:lnTo>
                  <a:pt x="4515790" y="21170"/>
                </a:lnTo>
                <a:lnTo>
                  <a:pt x="4515790" y="0"/>
                </a:lnTo>
                <a:lnTo>
                  <a:pt x="4507522" y="0"/>
                </a:lnTo>
                <a:lnTo>
                  <a:pt x="4507522" y="81038"/>
                </a:lnTo>
                <a:lnTo>
                  <a:pt x="4515790" y="81038"/>
                </a:lnTo>
                <a:lnTo>
                  <a:pt x="4515790" y="58051"/>
                </a:lnTo>
                <a:lnTo>
                  <a:pt x="4537659" y="58051"/>
                </a:lnTo>
                <a:lnTo>
                  <a:pt x="4537659" y="50609"/>
                </a:lnTo>
                <a:lnTo>
                  <a:pt x="4515790" y="50609"/>
                </a:lnTo>
                <a:lnTo>
                  <a:pt x="4515790" y="28600"/>
                </a:lnTo>
                <a:lnTo>
                  <a:pt x="4537659" y="28600"/>
                </a:lnTo>
                <a:lnTo>
                  <a:pt x="4537659" y="21170"/>
                </a:lnTo>
                <a:close/>
              </a:path>
              <a:path w="6377305" h="128270">
                <a:moveTo>
                  <a:pt x="4652073" y="18694"/>
                </a:moveTo>
                <a:lnTo>
                  <a:pt x="4651045" y="15417"/>
                </a:lnTo>
                <a:lnTo>
                  <a:pt x="4646930" y="9817"/>
                </a:lnTo>
                <a:lnTo>
                  <a:pt x="4643996" y="7480"/>
                </a:lnTo>
                <a:lnTo>
                  <a:pt x="4643666" y="7327"/>
                </a:lnTo>
                <a:lnTo>
                  <a:pt x="4643666" y="17475"/>
                </a:lnTo>
                <a:lnTo>
                  <a:pt x="4643666" y="27292"/>
                </a:lnTo>
                <a:lnTo>
                  <a:pt x="4640440" y="30988"/>
                </a:lnTo>
                <a:lnTo>
                  <a:pt x="4633988" y="33515"/>
                </a:lnTo>
                <a:lnTo>
                  <a:pt x="4629023" y="35077"/>
                </a:lnTo>
                <a:lnTo>
                  <a:pt x="4629201" y="35077"/>
                </a:lnTo>
                <a:lnTo>
                  <a:pt x="4622635" y="36347"/>
                </a:lnTo>
                <a:lnTo>
                  <a:pt x="4615688" y="37058"/>
                </a:lnTo>
                <a:lnTo>
                  <a:pt x="4607915" y="37299"/>
                </a:lnTo>
                <a:lnTo>
                  <a:pt x="4600067" y="37058"/>
                </a:lnTo>
                <a:lnTo>
                  <a:pt x="4593082" y="36347"/>
                </a:lnTo>
                <a:lnTo>
                  <a:pt x="4586490" y="35077"/>
                </a:lnTo>
                <a:lnTo>
                  <a:pt x="4586668" y="35077"/>
                </a:lnTo>
                <a:lnTo>
                  <a:pt x="4581690" y="33515"/>
                </a:lnTo>
                <a:lnTo>
                  <a:pt x="4575238" y="30988"/>
                </a:lnTo>
                <a:lnTo>
                  <a:pt x="4572012" y="27292"/>
                </a:lnTo>
                <a:lnTo>
                  <a:pt x="4572012" y="17475"/>
                </a:lnTo>
                <a:lnTo>
                  <a:pt x="4607903" y="7581"/>
                </a:lnTo>
                <a:lnTo>
                  <a:pt x="4615688" y="7797"/>
                </a:lnTo>
                <a:lnTo>
                  <a:pt x="4643666" y="17475"/>
                </a:lnTo>
                <a:lnTo>
                  <a:pt x="4643666" y="7327"/>
                </a:lnTo>
                <a:lnTo>
                  <a:pt x="4636325" y="3733"/>
                </a:lnTo>
                <a:lnTo>
                  <a:pt x="4631690" y="2362"/>
                </a:lnTo>
                <a:lnTo>
                  <a:pt x="4620857" y="584"/>
                </a:lnTo>
                <a:lnTo>
                  <a:pt x="4614735" y="139"/>
                </a:lnTo>
                <a:lnTo>
                  <a:pt x="4601172" y="139"/>
                </a:lnTo>
                <a:lnTo>
                  <a:pt x="4564659" y="15417"/>
                </a:lnTo>
                <a:lnTo>
                  <a:pt x="4563605" y="18694"/>
                </a:lnTo>
                <a:lnTo>
                  <a:pt x="4563605" y="26263"/>
                </a:lnTo>
                <a:lnTo>
                  <a:pt x="4601172" y="44729"/>
                </a:lnTo>
                <a:lnTo>
                  <a:pt x="4614735" y="44729"/>
                </a:lnTo>
                <a:lnTo>
                  <a:pt x="4620857" y="44284"/>
                </a:lnTo>
                <a:lnTo>
                  <a:pt x="4631690" y="42506"/>
                </a:lnTo>
                <a:lnTo>
                  <a:pt x="4636325" y="41122"/>
                </a:lnTo>
                <a:lnTo>
                  <a:pt x="4644187" y="37299"/>
                </a:lnTo>
                <a:lnTo>
                  <a:pt x="4646930" y="35077"/>
                </a:lnTo>
                <a:lnTo>
                  <a:pt x="4651045" y="29565"/>
                </a:lnTo>
                <a:lnTo>
                  <a:pt x="4652073" y="26263"/>
                </a:lnTo>
                <a:lnTo>
                  <a:pt x="4652073" y="18694"/>
                </a:lnTo>
                <a:close/>
              </a:path>
              <a:path w="6377305" h="128270">
                <a:moveTo>
                  <a:pt x="4652911" y="118897"/>
                </a:moveTo>
                <a:lnTo>
                  <a:pt x="4574121" y="118897"/>
                </a:lnTo>
                <a:lnTo>
                  <a:pt x="4574121" y="105435"/>
                </a:lnTo>
                <a:lnTo>
                  <a:pt x="4650117" y="105435"/>
                </a:lnTo>
                <a:lnTo>
                  <a:pt x="4650117" y="78232"/>
                </a:lnTo>
                <a:lnTo>
                  <a:pt x="4565701" y="78232"/>
                </a:lnTo>
                <a:lnTo>
                  <a:pt x="4565701" y="85674"/>
                </a:lnTo>
                <a:lnTo>
                  <a:pt x="4641837" y="85674"/>
                </a:lnTo>
                <a:lnTo>
                  <a:pt x="4641837" y="98005"/>
                </a:lnTo>
                <a:lnTo>
                  <a:pt x="4565701" y="98005"/>
                </a:lnTo>
                <a:lnTo>
                  <a:pt x="4565701" y="126326"/>
                </a:lnTo>
                <a:lnTo>
                  <a:pt x="4652911" y="126326"/>
                </a:lnTo>
                <a:lnTo>
                  <a:pt x="4652911" y="118897"/>
                </a:lnTo>
                <a:close/>
              </a:path>
              <a:path w="6377305" h="128270">
                <a:moveTo>
                  <a:pt x="4665675" y="56781"/>
                </a:moveTo>
                <a:lnTo>
                  <a:pt x="4549584" y="56781"/>
                </a:lnTo>
                <a:lnTo>
                  <a:pt x="4549584" y="64211"/>
                </a:lnTo>
                <a:lnTo>
                  <a:pt x="4665675" y="64211"/>
                </a:lnTo>
                <a:lnTo>
                  <a:pt x="4665675" y="56781"/>
                </a:lnTo>
                <a:close/>
              </a:path>
              <a:path w="6377305" h="128270">
                <a:moveTo>
                  <a:pt x="4822304" y="13042"/>
                </a:moveTo>
                <a:lnTo>
                  <a:pt x="4813884" y="13042"/>
                </a:lnTo>
                <a:lnTo>
                  <a:pt x="4813884" y="20472"/>
                </a:lnTo>
                <a:lnTo>
                  <a:pt x="4813884" y="88468"/>
                </a:lnTo>
                <a:lnTo>
                  <a:pt x="4771123" y="88468"/>
                </a:lnTo>
                <a:lnTo>
                  <a:pt x="4771123" y="20472"/>
                </a:lnTo>
                <a:lnTo>
                  <a:pt x="4813884" y="20472"/>
                </a:lnTo>
                <a:lnTo>
                  <a:pt x="4813884" y="13042"/>
                </a:lnTo>
                <a:lnTo>
                  <a:pt x="4762703" y="13042"/>
                </a:lnTo>
                <a:lnTo>
                  <a:pt x="4762703" y="95770"/>
                </a:lnTo>
                <a:lnTo>
                  <a:pt x="4822304" y="95770"/>
                </a:lnTo>
                <a:lnTo>
                  <a:pt x="4822304" y="88468"/>
                </a:lnTo>
                <a:lnTo>
                  <a:pt x="4822304" y="20472"/>
                </a:lnTo>
                <a:lnTo>
                  <a:pt x="4822304" y="13042"/>
                </a:lnTo>
                <a:close/>
              </a:path>
              <a:path w="6377305" h="128270">
                <a:moveTo>
                  <a:pt x="4860709" y="0"/>
                </a:moveTo>
                <a:lnTo>
                  <a:pt x="4852441" y="0"/>
                </a:lnTo>
                <a:lnTo>
                  <a:pt x="4852441" y="126326"/>
                </a:lnTo>
                <a:lnTo>
                  <a:pt x="4860709" y="126326"/>
                </a:lnTo>
                <a:lnTo>
                  <a:pt x="4860709" y="0"/>
                </a:lnTo>
                <a:close/>
              </a:path>
              <a:path w="6377305" h="128270">
                <a:moveTo>
                  <a:pt x="4945685" y="2387"/>
                </a:moveTo>
                <a:lnTo>
                  <a:pt x="4907127" y="2387"/>
                </a:lnTo>
                <a:lnTo>
                  <a:pt x="4907127" y="9956"/>
                </a:lnTo>
                <a:lnTo>
                  <a:pt x="4945685" y="9956"/>
                </a:lnTo>
                <a:lnTo>
                  <a:pt x="4945685" y="2387"/>
                </a:lnTo>
                <a:close/>
              </a:path>
              <a:path w="6377305" h="128270">
                <a:moveTo>
                  <a:pt x="4962931" y="60985"/>
                </a:moveTo>
                <a:lnTo>
                  <a:pt x="4936045" y="42481"/>
                </a:lnTo>
                <a:lnTo>
                  <a:pt x="4932642" y="36499"/>
                </a:lnTo>
                <a:lnTo>
                  <a:pt x="4931384" y="32664"/>
                </a:lnTo>
                <a:lnTo>
                  <a:pt x="4930813" y="28460"/>
                </a:lnTo>
                <a:lnTo>
                  <a:pt x="4959286" y="28460"/>
                </a:lnTo>
                <a:lnTo>
                  <a:pt x="4959286" y="21031"/>
                </a:lnTo>
                <a:lnTo>
                  <a:pt x="4893526" y="21031"/>
                </a:lnTo>
                <a:lnTo>
                  <a:pt x="4893526" y="28460"/>
                </a:lnTo>
                <a:lnTo>
                  <a:pt x="4922126" y="28460"/>
                </a:lnTo>
                <a:lnTo>
                  <a:pt x="4921669" y="32854"/>
                </a:lnTo>
                <a:lnTo>
                  <a:pt x="4893284" y="63322"/>
                </a:lnTo>
                <a:lnTo>
                  <a:pt x="4888611" y="65201"/>
                </a:lnTo>
                <a:lnTo>
                  <a:pt x="4892675" y="71361"/>
                </a:lnTo>
                <a:lnTo>
                  <a:pt x="4925250" y="45847"/>
                </a:lnTo>
                <a:lnTo>
                  <a:pt x="4926622" y="42481"/>
                </a:lnTo>
                <a:lnTo>
                  <a:pt x="4928298" y="45847"/>
                </a:lnTo>
                <a:lnTo>
                  <a:pt x="4958727" y="67437"/>
                </a:lnTo>
                <a:lnTo>
                  <a:pt x="4962931" y="60985"/>
                </a:lnTo>
                <a:close/>
              </a:path>
              <a:path w="6377305" h="128270">
                <a:moveTo>
                  <a:pt x="4992509" y="77673"/>
                </a:moveTo>
                <a:lnTo>
                  <a:pt x="4984242" y="77673"/>
                </a:lnTo>
                <a:lnTo>
                  <a:pt x="4984242" y="94081"/>
                </a:lnTo>
                <a:lnTo>
                  <a:pt x="4984242" y="101231"/>
                </a:lnTo>
                <a:lnTo>
                  <a:pt x="4984242" y="119176"/>
                </a:lnTo>
                <a:lnTo>
                  <a:pt x="4919738" y="119176"/>
                </a:lnTo>
                <a:lnTo>
                  <a:pt x="4919738" y="101231"/>
                </a:lnTo>
                <a:lnTo>
                  <a:pt x="4984242" y="101231"/>
                </a:lnTo>
                <a:lnTo>
                  <a:pt x="4984242" y="94081"/>
                </a:lnTo>
                <a:lnTo>
                  <a:pt x="4919738" y="94081"/>
                </a:lnTo>
                <a:lnTo>
                  <a:pt x="4919738" y="77673"/>
                </a:lnTo>
                <a:lnTo>
                  <a:pt x="4911331" y="77673"/>
                </a:lnTo>
                <a:lnTo>
                  <a:pt x="4911331" y="126326"/>
                </a:lnTo>
                <a:lnTo>
                  <a:pt x="4992509" y="126326"/>
                </a:lnTo>
                <a:lnTo>
                  <a:pt x="4992509" y="119176"/>
                </a:lnTo>
                <a:lnTo>
                  <a:pt x="4992509" y="101231"/>
                </a:lnTo>
                <a:lnTo>
                  <a:pt x="4992509" y="94081"/>
                </a:lnTo>
                <a:lnTo>
                  <a:pt x="4992509" y="77673"/>
                </a:lnTo>
                <a:close/>
              </a:path>
              <a:path w="6377305" h="128270">
                <a:moveTo>
                  <a:pt x="4992509" y="0"/>
                </a:moveTo>
                <a:lnTo>
                  <a:pt x="4984242" y="0"/>
                </a:lnTo>
                <a:lnTo>
                  <a:pt x="4984242" y="69824"/>
                </a:lnTo>
                <a:lnTo>
                  <a:pt x="4992509" y="69824"/>
                </a:lnTo>
                <a:lnTo>
                  <a:pt x="4992509" y="0"/>
                </a:lnTo>
                <a:close/>
              </a:path>
              <a:path w="6377305" h="128270">
                <a:moveTo>
                  <a:pt x="5100764" y="86372"/>
                </a:moveTo>
                <a:lnTo>
                  <a:pt x="5100675" y="85979"/>
                </a:lnTo>
                <a:lnTo>
                  <a:pt x="5100561" y="85509"/>
                </a:lnTo>
                <a:lnTo>
                  <a:pt x="5099215" y="79502"/>
                </a:lnTo>
                <a:lnTo>
                  <a:pt x="5059845" y="85979"/>
                </a:lnTo>
                <a:lnTo>
                  <a:pt x="5045189" y="86791"/>
                </a:lnTo>
                <a:lnTo>
                  <a:pt x="5036121" y="86791"/>
                </a:lnTo>
                <a:lnTo>
                  <a:pt x="5036121" y="12331"/>
                </a:lnTo>
                <a:lnTo>
                  <a:pt x="5027701" y="12331"/>
                </a:lnTo>
                <a:lnTo>
                  <a:pt x="5027701" y="94361"/>
                </a:lnTo>
                <a:lnTo>
                  <a:pt x="5040655" y="94361"/>
                </a:lnTo>
                <a:lnTo>
                  <a:pt x="5079403" y="91046"/>
                </a:lnTo>
                <a:lnTo>
                  <a:pt x="5099253" y="86791"/>
                </a:lnTo>
                <a:lnTo>
                  <a:pt x="5100764" y="86372"/>
                </a:lnTo>
                <a:close/>
              </a:path>
              <a:path w="6377305" h="128270">
                <a:moveTo>
                  <a:pt x="5124323" y="0"/>
                </a:moveTo>
                <a:lnTo>
                  <a:pt x="5116042" y="0"/>
                </a:lnTo>
                <a:lnTo>
                  <a:pt x="5116042" y="126326"/>
                </a:lnTo>
                <a:lnTo>
                  <a:pt x="5124323" y="126326"/>
                </a:lnTo>
                <a:lnTo>
                  <a:pt x="5124323" y="0"/>
                </a:lnTo>
                <a:close/>
              </a:path>
              <a:path w="6377305" h="128270">
                <a:moveTo>
                  <a:pt x="5229758" y="87071"/>
                </a:moveTo>
                <a:lnTo>
                  <a:pt x="5229669" y="86677"/>
                </a:lnTo>
                <a:lnTo>
                  <a:pt x="5229568" y="86207"/>
                </a:lnTo>
                <a:lnTo>
                  <a:pt x="5228221" y="80200"/>
                </a:lnTo>
                <a:lnTo>
                  <a:pt x="5188839" y="86677"/>
                </a:lnTo>
                <a:lnTo>
                  <a:pt x="5174183" y="87490"/>
                </a:lnTo>
                <a:lnTo>
                  <a:pt x="5165115" y="87490"/>
                </a:lnTo>
                <a:lnTo>
                  <a:pt x="5165115" y="21310"/>
                </a:lnTo>
                <a:lnTo>
                  <a:pt x="5216436" y="21310"/>
                </a:lnTo>
                <a:lnTo>
                  <a:pt x="5216436" y="13741"/>
                </a:lnTo>
                <a:lnTo>
                  <a:pt x="5156708" y="13741"/>
                </a:lnTo>
                <a:lnTo>
                  <a:pt x="5156708" y="95059"/>
                </a:lnTo>
                <a:lnTo>
                  <a:pt x="5169649" y="95059"/>
                </a:lnTo>
                <a:lnTo>
                  <a:pt x="5174881" y="94919"/>
                </a:lnTo>
                <a:lnTo>
                  <a:pt x="5219420" y="89687"/>
                </a:lnTo>
                <a:lnTo>
                  <a:pt x="5228247" y="87490"/>
                </a:lnTo>
                <a:lnTo>
                  <a:pt x="5229758" y="87071"/>
                </a:lnTo>
                <a:close/>
              </a:path>
              <a:path w="6377305" h="128270">
                <a:moveTo>
                  <a:pt x="5270982" y="49771"/>
                </a:moveTo>
                <a:lnTo>
                  <a:pt x="5249100" y="49771"/>
                </a:lnTo>
                <a:lnTo>
                  <a:pt x="5249100" y="0"/>
                </a:lnTo>
                <a:lnTo>
                  <a:pt x="5240833" y="0"/>
                </a:lnTo>
                <a:lnTo>
                  <a:pt x="5240833" y="126326"/>
                </a:lnTo>
                <a:lnTo>
                  <a:pt x="5249100" y="126326"/>
                </a:lnTo>
                <a:lnTo>
                  <a:pt x="5249100" y="57340"/>
                </a:lnTo>
                <a:lnTo>
                  <a:pt x="5270982" y="57340"/>
                </a:lnTo>
                <a:lnTo>
                  <a:pt x="5270982" y="49771"/>
                </a:lnTo>
                <a:close/>
              </a:path>
              <a:path w="6377305" h="128270">
                <a:moveTo>
                  <a:pt x="5298414" y="99834"/>
                </a:moveTo>
                <a:lnTo>
                  <a:pt x="5285371" y="99834"/>
                </a:lnTo>
                <a:lnTo>
                  <a:pt x="5285371" y="113576"/>
                </a:lnTo>
                <a:lnTo>
                  <a:pt x="5298414" y="113576"/>
                </a:lnTo>
                <a:lnTo>
                  <a:pt x="5298414" y="99834"/>
                </a:lnTo>
                <a:close/>
              </a:path>
              <a:path w="6377305" h="128270">
                <a:moveTo>
                  <a:pt x="5495607" y="118897"/>
                </a:moveTo>
                <a:lnTo>
                  <a:pt x="5416804" y="118897"/>
                </a:lnTo>
                <a:lnTo>
                  <a:pt x="5416804" y="105435"/>
                </a:lnTo>
                <a:lnTo>
                  <a:pt x="5492801" y="105435"/>
                </a:lnTo>
                <a:lnTo>
                  <a:pt x="5492801" y="78232"/>
                </a:lnTo>
                <a:lnTo>
                  <a:pt x="5408396" y="78232"/>
                </a:lnTo>
                <a:lnTo>
                  <a:pt x="5408396" y="85674"/>
                </a:lnTo>
                <a:lnTo>
                  <a:pt x="5484520" y="85674"/>
                </a:lnTo>
                <a:lnTo>
                  <a:pt x="5484520" y="98005"/>
                </a:lnTo>
                <a:lnTo>
                  <a:pt x="5408396" y="98005"/>
                </a:lnTo>
                <a:lnTo>
                  <a:pt x="5408396" y="126326"/>
                </a:lnTo>
                <a:lnTo>
                  <a:pt x="5495607" y="126326"/>
                </a:lnTo>
                <a:lnTo>
                  <a:pt x="5495607" y="118897"/>
                </a:lnTo>
                <a:close/>
              </a:path>
              <a:path w="6377305" h="128270">
                <a:moveTo>
                  <a:pt x="5498820" y="39535"/>
                </a:moveTo>
                <a:lnTo>
                  <a:pt x="5462651" y="23901"/>
                </a:lnTo>
                <a:lnTo>
                  <a:pt x="5455221" y="9817"/>
                </a:lnTo>
                <a:lnTo>
                  <a:pt x="5493918" y="9817"/>
                </a:lnTo>
                <a:lnTo>
                  <a:pt x="5493918" y="2235"/>
                </a:lnTo>
                <a:lnTo>
                  <a:pt x="5406987" y="2235"/>
                </a:lnTo>
                <a:lnTo>
                  <a:pt x="5406987" y="9817"/>
                </a:lnTo>
                <a:lnTo>
                  <a:pt x="5445684" y="9817"/>
                </a:lnTo>
                <a:lnTo>
                  <a:pt x="5444934" y="13830"/>
                </a:lnTo>
                <a:lnTo>
                  <a:pt x="5412664" y="37274"/>
                </a:lnTo>
                <a:lnTo>
                  <a:pt x="5402072" y="39535"/>
                </a:lnTo>
                <a:lnTo>
                  <a:pt x="5405158" y="46266"/>
                </a:lnTo>
                <a:lnTo>
                  <a:pt x="5446547" y="26644"/>
                </a:lnTo>
                <a:lnTo>
                  <a:pt x="5450459" y="20332"/>
                </a:lnTo>
                <a:lnTo>
                  <a:pt x="5452046" y="23596"/>
                </a:lnTo>
                <a:lnTo>
                  <a:pt x="5485790" y="44208"/>
                </a:lnTo>
                <a:lnTo>
                  <a:pt x="5495747" y="46266"/>
                </a:lnTo>
                <a:lnTo>
                  <a:pt x="5498820" y="39535"/>
                </a:lnTo>
                <a:close/>
              </a:path>
              <a:path w="6377305" h="128270">
                <a:moveTo>
                  <a:pt x="5508371" y="56083"/>
                </a:moveTo>
                <a:lnTo>
                  <a:pt x="5392267" y="56083"/>
                </a:lnTo>
                <a:lnTo>
                  <a:pt x="5392267" y="63512"/>
                </a:lnTo>
                <a:lnTo>
                  <a:pt x="5508371" y="63512"/>
                </a:lnTo>
                <a:lnTo>
                  <a:pt x="5508371" y="56083"/>
                </a:lnTo>
                <a:close/>
              </a:path>
              <a:path w="6377305" h="128270">
                <a:moveTo>
                  <a:pt x="5589257" y="13042"/>
                </a:moveTo>
                <a:lnTo>
                  <a:pt x="5532336" y="13042"/>
                </a:lnTo>
                <a:lnTo>
                  <a:pt x="5532336" y="20472"/>
                </a:lnTo>
                <a:lnTo>
                  <a:pt x="5580570" y="20472"/>
                </a:lnTo>
                <a:lnTo>
                  <a:pt x="5580570" y="28740"/>
                </a:lnTo>
                <a:lnTo>
                  <a:pt x="5560123" y="70408"/>
                </a:lnTo>
                <a:lnTo>
                  <a:pt x="5527154" y="94780"/>
                </a:lnTo>
                <a:lnTo>
                  <a:pt x="5531497" y="101371"/>
                </a:lnTo>
                <a:lnTo>
                  <a:pt x="5564683" y="77292"/>
                </a:lnTo>
                <a:lnTo>
                  <a:pt x="5584990" y="43599"/>
                </a:lnTo>
                <a:lnTo>
                  <a:pt x="5589105" y="20472"/>
                </a:lnTo>
                <a:lnTo>
                  <a:pt x="5589257" y="16408"/>
                </a:lnTo>
                <a:lnTo>
                  <a:pt x="5589257" y="13042"/>
                </a:lnTo>
                <a:close/>
              </a:path>
              <a:path w="6377305" h="128270">
                <a:moveTo>
                  <a:pt x="5629084" y="0"/>
                </a:moveTo>
                <a:lnTo>
                  <a:pt x="5620804" y="0"/>
                </a:lnTo>
                <a:lnTo>
                  <a:pt x="5620804" y="49771"/>
                </a:lnTo>
                <a:lnTo>
                  <a:pt x="5593181" y="49771"/>
                </a:lnTo>
                <a:lnTo>
                  <a:pt x="5593181" y="57340"/>
                </a:lnTo>
                <a:lnTo>
                  <a:pt x="5620804" y="57340"/>
                </a:lnTo>
                <a:lnTo>
                  <a:pt x="5620804" y="126326"/>
                </a:lnTo>
                <a:lnTo>
                  <a:pt x="5629084" y="126326"/>
                </a:lnTo>
                <a:lnTo>
                  <a:pt x="5629084" y="0"/>
                </a:lnTo>
                <a:close/>
              </a:path>
              <a:path w="6377305" h="128270">
                <a:moveTo>
                  <a:pt x="5759755" y="17437"/>
                </a:moveTo>
                <a:lnTo>
                  <a:pt x="5755868" y="11595"/>
                </a:lnTo>
                <a:lnTo>
                  <a:pt x="5751347" y="9271"/>
                </a:lnTo>
                <a:lnTo>
                  <a:pt x="5751347" y="19583"/>
                </a:lnTo>
                <a:lnTo>
                  <a:pt x="5751347" y="30607"/>
                </a:lnTo>
                <a:lnTo>
                  <a:pt x="5724156" y="40894"/>
                </a:lnTo>
                <a:lnTo>
                  <a:pt x="5725973" y="40894"/>
                </a:lnTo>
                <a:lnTo>
                  <a:pt x="5715597" y="41224"/>
                </a:lnTo>
                <a:lnTo>
                  <a:pt x="5710072" y="41224"/>
                </a:lnTo>
                <a:lnTo>
                  <a:pt x="5679706" y="27813"/>
                </a:lnTo>
                <a:lnTo>
                  <a:pt x="5679706" y="19583"/>
                </a:lnTo>
                <a:lnTo>
                  <a:pt x="5715597" y="8966"/>
                </a:lnTo>
                <a:lnTo>
                  <a:pt x="5723382" y="9220"/>
                </a:lnTo>
                <a:lnTo>
                  <a:pt x="5751347" y="19583"/>
                </a:lnTo>
                <a:lnTo>
                  <a:pt x="5751347" y="9271"/>
                </a:lnTo>
                <a:lnTo>
                  <a:pt x="5715597" y="1536"/>
                </a:lnTo>
                <a:lnTo>
                  <a:pt x="5708777" y="1536"/>
                </a:lnTo>
                <a:lnTo>
                  <a:pt x="5672315" y="17881"/>
                </a:lnTo>
                <a:lnTo>
                  <a:pt x="5671286" y="21259"/>
                </a:lnTo>
                <a:lnTo>
                  <a:pt x="5671286" y="28930"/>
                </a:lnTo>
                <a:lnTo>
                  <a:pt x="5708777" y="48653"/>
                </a:lnTo>
                <a:lnTo>
                  <a:pt x="5715597" y="48653"/>
                </a:lnTo>
                <a:lnTo>
                  <a:pt x="5750776" y="41224"/>
                </a:lnTo>
                <a:lnTo>
                  <a:pt x="5755868" y="38608"/>
                </a:lnTo>
                <a:lnTo>
                  <a:pt x="5759755" y="32766"/>
                </a:lnTo>
                <a:lnTo>
                  <a:pt x="5759755" y="17437"/>
                </a:lnTo>
                <a:close/>
              </a:path>
              <a:path w="6377305" h="128270">
                <a:moveTo>
                  <a:pt x="5773356" y="60566"/>
                </a:moveTo>
                <a:lnTo>
                  <a:pt x="5657266" y="60566"/>
                </a:lnTo>
                <a:lnTo>
                  <a:pt x="5657266" y="67995"/>
                </a:lnTo>
                <a:lnTo>
                  <a:pt x="5711253" y="67995"/>
                </a:lnTo>
                <a:lnTo>
                  <a:pt x="5711253" y="83566"/>
                </a:lnTo>
                <a:lnTo>
                  <a:pt x="5673395" y="83566"/>
                </a:lnTo>
                <a:lnTo>
                  <a:pt x="5673395" y="126326"/>
                </a:lnTo>
                <a:lnTo>
                  <a:pt x="5757799" y="126326"/>
                </a:lnTo>
                <a:lnTo>
                  <a:pt x="5757799" y="119037"/>
                </a:lnTo>
                <a:lnTo>
                  <a:pt x="5757799" y="90995"/>
                </a:lnTo>
                <a:lnTo>
                  <a:pt x="5757799" y="83566"/>
                </a:lnTo>
                <a:lnTo>
                  <a:pt x="5749391" y="83566"/>
                </a:lnTo>
                <a:lnTo>
                  <a:pt x="5749391" y="90995"/>
                </a:lnTo>
                <a:lnTo>
                  <a:pt x="5749391" y="119037"/>
                </a:lnTo>
                <a:lnTo>
                  <a:pt x="5681802" y="119037"/>
                </a:lnTo>
                <a:lnTo>
                  <a:pt x="5681802" y="90995"/>
                </a:lnTo>
                <a:lnTo>
                  <a:pt x="5749391" y="90995"/>
                </a:lnTo>
                <a:lnTo>
                  <a:pt x="5749391" y="83566"/>
                </a:lnTo>
                <a:lnTo>
                  <a:pt x="5719661" y="83566"/>
                </a:lnTo>
                <a:lnTo>
                  <a:pt x="5719661" y="67995"/>
                </a:lnTo>
                <a:lnTo>
                  <a:pt x="5773356" y="67995"/>
                </a:lnTo>
                <a:lnTo>
                  <a:pt x="5773356" y="60566"/>
                </a:lnTo>
                <a:close/>
              </a:path>
              <a:path w="6377305" h="128270">
                <a:moveTo>
                  <a:pt x="5890171" y="18694"/>
                </a:moveTo>
                <a:lnTo>
                  <a:pt x="5889142" y="15417"/>
                </a:lnTo>
                <a:lnTo>
                  <a:pt x="5885027" y="9817"/>
                </a:lnTo>
                <a:lnTo>
                  <a:pt x="5882081" y="7480"/>
                </a:lnTo>
                <a:lnTo>
                  <a:pt x="5881751" y="7327"/>
                </a:lnTo>
                <a:lnTo>
                  <a:pt x="5881751" y="17475"/>
                </a:lnTo>
                <a:lnTo>
                  <a:pt x="5881751" y="27292"/>
                </a:lnTo>
                <a:lnTo>
                  <a:pt x="5878525" y="30988"/>
                </a:lnTo>
                <a:lnTo>
                  <a:pt x="5872073" y="33515"/>
                </a:lnTo>
                <a:lnTo>
                  <a:pt x="5867108" y="35077"/>
                </a:lnTo>
                <a:lnTo>
                  <a:pt x="5867285" y="35077"/>
                </a:lnTo>
                <a:lnTo>
                  <a:pt x="5860720" y="36347"/>
                </a:lnTo>
                <a:lnTo>
                  <a:pt x="5853773" y="37058"/>
                </a:lnTo>
                <a:lnTo>
                  <a:pt x="5846000" y="37299"/>
                </a:lnTo>
                <a:lnTo>
                  <a:pt x="5838152" y="37058"/>
                </a:lnTo>
                <a:lnTo>
                  <a:pt x="5831167" y="36347"/>
                </a:lnTo>
                <a:lnTo>
                  <a:pt x="5824575" y="35077"/>
                </a:lnTo>
                <a:lnTo>
                  <a:pt x="5824753" y="35077"/>
                </a:lnTo>
                <a:lnTo>
                  <a:pt x="5819775" y="33515"/>
                </a:lnTo>
                <a:lnTo>
                  <a:pt x="5813323" y="30988"/>
                </a:lnTo>
                <a:lnTo>
                  <a:pt x="5810097" y="27292"/>
                </a:lnTo>
                <a:lnTo>
                  <a:pt x="5810097" y="17475"/>
                </a:lnTo>
                <a:lnTo>
                  <a:pt x="5845988" y="7581"/>
                </a:lnTo>
                <a:lnTo>
                  <a:pt x="5853773" y="7797"/>
                </a:lnTo>
                <a:lnTo>
                  <a:pt x="5881751" y="17475"/>
                </a:lnTo>
                <a:lnTo>
                  <a:pt x="5881751" y="7327"/>
                </a:lnTo>
                <a:lnTo>
                  <a:pt x="5874410" y="3733"/>
                </a:lnTo>
                <a:lnTo>
                  <a:pt x="5869787" y="2362"/>
                </a:lnTo>
                <a:lnTo>
                  <a:pt x="5858942" y="584"/>
                </a:lnTo>
                <a:lnTo>
                  <a:pt x="5852820" y="139"/>
                </a:lnTo>
                <a:lnTo>
                  <a:pt x="5839269" y="139"/>
                </a:lnTo>
                <a:lnTo>
                  <a:pt x="5802731" y="15417"/>
                </a:lnTo>
                <a:lnTo>
                  <a:pt x="5801690" y="18694"/>
                </a:lnTo>
                <a:lnTo>
                  <a:pt x="5801690" y="26263"/>
                </a:lnTo>
                <a:lnTo>
                  <a:pt x="5839269" y="44729"/>
                </a:lnTo>
                <a:lnTo>
                  <a:pt x="5852820" y="44729"/>
                </a:lnTo>
                <a:lnTo>
                  <a:pt x="5858942" y="44284"/>
                </a:lnTo>
                <a:lnTo>
                  <a:pt x="5869787" y="42506"/>
                </a:lnTo>
                <a:lnTo>
                  <a:pt x="5874410" y="41122"/>
                </a:lnTo>
                <a:lnTo>
                  <a:pt x="5882271" y="37299"/>
                </a:lnTo>
                <a:lnTo>
                  <a:pt x="5885027" y="35077"/>
                </a:lnTo>
                <a:lnTo>
                  <a:pt x="5889142" y="29565"/>
                </a:lnTo>
                <a:lnTo>
                  <a:pt x="5890171" y="26263"/>
                </a:lnTo>
                <a:lnTo>
                  <a:pt x="5890171" y="18694"/>
                </a:lnTo>
                <a:close/>
              </a:path>
              <a:path w="6377305" h="128270">
                <a:moveTo>
                  <a:pt x="5891009" y="118897"/>
                </a:moveTo>
                <a:lnTo>
                  <a:pt x="5812206" y="118897"/>
                </a:lnTo>
                <a:lnTo>
                  <a:pt x="5812206" y="105435"/>
                </a:lnTo>
                <a:lnTo>
                  <a:pt x="5888202" y="105435"/>
                </a:lnTo>
                <a:lnTo>
                  <a:pt x="5888202" y="78232"/>
                </a:lnTo>
                <a:lnTo>
                  <a:pt x="5803798" y="78232"/>
                </a:lnTo>
                <a:lnTo>
                  <a:pt x="5803798" y="85674"/>
                </a:lnTo>
                <a:lnTo>
                  <a:pt x="5879922" y="85674"/>
                </a:lnTo>
                <a:lnTo>
                  <a:pt x="5879922" y="98005"/>
                </a:lnTo>
                <a:lnTo>
                  <a:pt x="5803798" y="98005"/>
                </a:lnTo>
                <a:lnTo>
                  <a:pt x="5803798" y="126326"/>
                </a:lnTo>
                <a:lnTo>
                  <a:pt x="5891009" y="126326"/>
                </a:lnTo>
                <a:lnTo>
                  <a:pt x="5891009" y="118897"/>
                </a:lnTo>
                <a:close/>
              </a:path>
              <a:path w="6377305" h="128270">
                <a:moveTo>
                  <a:pt x="5903773" y="56781"/>
                </a:moveTo>
                <a:lnTo>
                  <a:pt x="5787669" y="56781"/>
                </a:lnTo>
                <a:lnTo>
                  <a:pt x="5787669" y="64211"/>
                </a:lnTo>
                <a:lnTo>
                  <a:pt x="5903773" y="64211"/>
                </a:lnTo>
                <a:lnTo>
                  <a:pt x="5903773" y="56781"/>
                </a:lnTo>
                <a:close/>
              </a:path>
              <a:path w="6377305" h="128270">
                <a:moveTo>
                  <a:pt x="6074410" y="2806"/>
                </a:moveTo>
                <a:lnTo>
                  <a:pt x="6032335" y="2806"/>
                </a:lnTo>
                <a:lnTo>
                  <a:pt x="6032335" y="10375"/>
                </a:lnTo>
                <a:lnTo>
                  <a:pt x="6074410" y="10375"/>
                </a:lnTo>
                <a:lnTo>
                  <a:pt x="6074410" y="2806"/>
                </a:lnTo>
                <a:close/>
              </a:path>
              <a:path w="6377305" h="128270">
                <a:moveTo>
                  <a:pt x="6101740" y="62674"/>
                </a:moveTo>
                <a:lnTo>
                  <a:pt x="6064212" y="45618"/>
                </a:lnTo>
                <a:lnTo>
                  <a:pt x="6062751" y="43459"/>
                </a:lnTo>
                <a:lnTo>
                  <a:pt x="6059360" y="38506"/>
                </a:lnTo>
                <a:lnTo>
                  <a:pt x="6058001" y="34493"/>
                </a:lnTo>
                <a:lnTo>
                  <a:pt x="6057722" y="30010"/>
                </a:lnTo>
                <a:lnTo>
                  <a:pt x="6096838" y="30010"/>
                </a:lnTo>
                <a:lnTo>
                  <a:pt x="6096838" y="22428"/>
                </a:lnTo>
                <a:lnTo>
                  <a:pt x="6009906" y="22428"/>
                </a:lnTo>
                <a:lnTo>
                  <a:pt x="6009906" y="30010"/>
                </a:lnTo>
                <a:lnTo>
                  <a:pt x="6048883" y="30010"/>
                </a:lnTo>
                <a:lnTo>
                  <a:pt x="6048603" y="34493"/>
                </a:lnTo>
                <a:lnTo>
                  <a:pt x="6016168" y="60198"/>
                </a:lnTo>
                <a:lnTo>
                  <a:pt x="6005004" y="62674"/>
                </a:lnTo>
                <a:lnTo>
                  <a:pt x="6008090" y="69405"/>
                </a:lnTo>
                <a:lnTo>
                  <a:pt x="6049467" y="49771"/>
                </a:lnTo>
                <a:lnTo>
                  <a:pt x="6053366" y="43459"/>
                </a:lnTo>
                <a:lnTo>
                  <a:pt x="6054953" y="46736"/>
                </a:lnTo>
                <a:lnTo>
                  <a:pt x="6088710" y="67348"/>
                </a:lnTo>
                <a:lnTo>
                  <a:pt x="6098654" y="69405"/>
                </a:lnTo>
                <a:lnTo>
                  <a:pt x="6101740" y="62674"/>
                </a:lnTo>
                <a:close/>
              </a:path>
              <a:path w="6377305" h="128270">
                <a:moveTo>
                  <a:pt x="6111278" y="81038"/>
                </a:moveTo>
                <a:lnTo>
                  <a:pt x="5995047" y="81038"/>
                </a:lnTo>
                <a:lnTo>
                  <a:pt x="5995047" y="88468"/>
                </a:lnTo>
                <a:lnTo>
                  <a:pt x="6048883" y="88468"/>
                </a:lnTo>
                <a:lnTo>
                  <a:pt x="6048883" y="127038"/>
                </a:lnTo>
                <a:lnTo>
                  <a:pt x="6057303" y="127038"/>
                </a:lnTo>
                <a:lnTo>
                  <a:pt x="6057303" y="88468"/>
                </a:lnTo>
                <a:lnTo>
                  <a:pt x="6111278" y="88468"/>
                </a:lnTo>
                <a:lnTo>
                  <a:pt x="6111278" y="81038"/>
                </a:lnTo>
                <a:close/>
              </a:path>
              <a:path w="6377305" h="128270">
                <a:moveTo>
                  <a:pt x="6225413" y="7010"/>
                </a:moveTo>
                <a:lnTo>
                  <a:pt x="6141009" y="7010"/>
                </a:lnTo>
                <a:lnTo>
                  <a:pt x="6141009" y="14300"/>
                </a:lnTo>
                <a:lnTo>
                  <a:pt x="6216866" y="14300"/>
                </a:lnTo>
                <a:lnTo>
                  <a:pt x="6216739" y="25755"/>
                </a:lnTo>
                <a:lnTo>
                  <a:pt x="6211671" y="61696"/>
                </a:lnTo>
                <a:lnTo>
                  <a:pt x="6219952" y="63373"/>
                </a:lnTo>
                <a:lnTo>
                  <a:pt x="6225273" y="24168"/>
                </a:lnTo>
                <a:lnTo>
                  <a:pt x="6225413" y="20472"/>
                </a:lnTo>
                <a:lnTo>
                  <a:pt x="6225413" y="7010"/>
                </a:lnTo>
                <a:close/>
              </a:path>
              <a:path w="6377305" h="128270">
                <a:moveTo>
                  <a:pt x="6241681" y="74028"/>
                </a:moveTo>
                <a:lnTo>
                  <a:pt x="6125438" y="74028"/>
                </a:lnTo>
                <a:lnTo>
                  <a:pt x="6125438" y="81457"/>
                </a:lnTo>
                <a:lnTo>
                  <a:pt x="6179286" y="81457"/>
                </a:lnTo>
                <a:lnTo>
                  <a:pt x="6179286" y="127038"/>
                </a:lnTo>
                <a:lnTo>
                  <a:pt x="6187694" y="127038"/>
                </a:lnTo>
                <a:lnTo>
                  <a:pt x="6187694" y="81457"/>
                </a:lnTo>
                <a:lnTo>
                  <a:pt x="6241681" y="81457"/>
                </a:lnTo>
                <a:lnTo>
                  <a:pt x="6241681" y="74028"/>
                </a:lnTo>
                <a:close/>
              </a:path>
              <a:path w="6377305" h="128270">
                <a:moveTo>
                  <a:pt x="6312776" y="6731"/>
                </a:moveTo>
                <a:lnTo>
                  <a:pt x="6274206" y="6731"/>
                </a:lnTo>
                <a:lnTo>
                  <a:pt x="6274206" y="14300"/>
                </a:lnTo>
                <a:lnTo>
                  <a:pt x="6312776" y="14300"/>
                </a:lnTo>
                <a:lnTo>
                  <a:pt x="6312776" y="6731"/>
                </a:lnTo>
                <a:close/>
              </a:path>
              <a:path w="6377305" h="128270">
                <a:moveTo>
                  <a:pt x="6323711" y="71323"/>
                </a:moveTo>
                <a:lnTo>
                  <a:pt x="6322949" y="67348"/>
                </a:lnTo>
                <a:lnTo>
                  <a:pt x="6319964" y="60248"/>
                </a:lnTo>
                <a:lnTo>
                  <a:pt x="6317882" y="57200"/>
                </a:lnTo>
                <a:lnTo>
                  <a:pt x="6315570" y="55016"/>
                </a:lnTo>
                <a:lnTo>
                  <a:pt x="6315570" y="78663"/>
                </a:lnTo>
                <a:lnTo>
                  <a:pt x="6315113" y="81483"/>
                </a:lnTo>
                <a:lnTo>
                  <a:pt x="6297384" y="96888"/>
                </a:lnTo>
                <a:lnTo>
                  <a:pt x="6290373" y="96888"/>
                </a:lnTo>
                <a:lnTo>
                  <a:pt x="6272111" y="78663"/>
                </a:lnTo>
                <a:lnTo>
                  <a:pt x="6272111" y="72580"/>
                </a:lnTo>
                <a:lnTo>
                  <a:pt x="6290373" y="54546"/>
                </a:lnTo>
                <a:lnTo>
                  <a:pt x="6297384" y="54546"/>
                </a:lnTo>
                <a:lnTo>
                  <a:pt x="6315570" y="78663"/>
                </a:lnTo>
                <a:lnTo>
                  <a:pt x="6315570" y="55016"/>
                </a:lnTo>
                <a:lnTo>
                  <a:pt x="6298146" y="46824"/>
                </a:lnTo>
                <a:lnTo>
                  <a:pt x="6289535" y="46824"/>
                </a:lnTo>
                <a:lnTo>
                  <a:pt x="6263970" y="71323"/>
                </a:lnTo>
                <a:lnTo>
                  <a:pt x="6263970" y="80111"/>
                </a:lnTo>
                <a:lnTo>
                  <a:pt x="6289535" y="104597"/>
                </a:lnTo>
                <a:lnTo>
                  <a:pt x="6298146" y="104597"/>
                </a:lnTo>
                <a:lnTo>
                  <a:pt x="6323711" y="80111"/>
                </a:lnTo>
                <a:lnTo>
                  <a:pt x="6323711" y="71323"/>
                </a:lnTo>
                <a:close/>
              </a:path>
              <a:path w="6377305" h="128270">
                <a:moveTo>
                  <a:pt x="6329591" y="27482"/>
                </a:moveTo>
                <a:lnTo>
                  <a:pt x="6257379" y="27482"/>
                </a:lnTo>
                <a:lnTo>
                  <a:pt x="6257379" y="35052"/>
                </a:lnTo>
                <a:lnTo>
                  <a:pt x="6329591" y="35052"/>
                </a:lnTo>
                <a:lnTo>
                  <a:pt x="6329591" y="27482"/>
                </a:lnTo>
                <a:close/>
              </a:path>
              <a:path w="6377305" h="128270">
                <a:moveTo>
                  <a:pt x="6377267" y="49771"/>
                </a:moveTo>
                <a:lnTo>
                  <a:pt x="6355397" y="49771"/>
                </a:lnTo>
                <a:lnTo>
                  <a:pt x="6355397" y="0"/>
                </a:lnTo>
                <a:lnTo>
                  <a:pt x="6347117" y="0"/>
                </a:lnTo>
                <a:lnTo>
                  <a:pt x="6347117" y="126326"/>
                </a:lnTo>
                <a:lnTo>
                  <a:pt x="6355397" y="126326"/>
                </a:lnTo>
                <a:lnTo>
                  <a:pt x="6355397" y="57340"/>
                </a:lnTo>
                <a:lnTo>
                  <a:pt x="6377267" y="57340"/>
                </a:lnTo>
                <a:lnTo>
                  <a:pt x="6377267" y="49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311" y="4473880"/>
            <a:ext cx="6359957" cy="12885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94451" y="4699029"/>
            <a:ext cx="612775" cy="127000"/>
          </a:xfrm>
          <a:custGeom>
            <a:avLst/>
            <a:gdLst/>
            <a:ahLst/>
            <a:cxnLst/>
            <a:rect l="l" t="t" r="r" b="b"/>
            <a:pathLst>
              <a:path w="612775" h="127000">
                <a:moveTo>
                  <a:pt x="83146" y="49916"/>
                </a:moveTo>
                <a:lnTo>
                  <a:pt x="74874" y="49916"/>
                </a:lnTo>
                <a:lnTo>
                  <a:pt x="74874" y="2804"/>
                </a:lnTo>
                <a:lnTo>
                  <a:pt x="83146" y="2804"/>
                </a:lnTo>
                <a:lnTo>
                  <a:pt x="83146" y="49916"/>
                </a:lnTo>
                <a:close/>
              </a:path>
              <a:path w="612775" h="127000">
                <a:moveTo>
                  <a:pt x="4346" y="101514"/>
                </a:moveTo>
                <a:lnTo>
                  <a:pt x="0" y="94924"/>
                </a:lnTo>
                <a:lnTo>
                  <a:pt x="7104" y="91279"/>
                </a:lnTo>
                <a:lnTo>
                  <a:pt x="13600" y="86792"/>
                </a:lnTo>
                <a:lnTo>
                  <a:pt x="38839" y="57347"/>
                </a:lnTo>
                <a:lnTo>
                  <a:pt x="47812" y="28697"/>
                </a:lnTo>
                <a:lnTo>
                  <a:pt x="47812" y="20471"/>
                </a:lnTo>
                <a:lnTo>
                  <a:pt x="5328" y="20471"/>
                </a:lnTo>
                <a:lnTo>
                  <a:pt x="5328" y="13039"/>
                </a:lnTo>
                <a:lnTo>
                  <a:pt x="56646" y="13039"/>
                </a:lnTo>
                <a:lnTo>
                  <a:pt x="56646" y="15002"/>
                </a:lnTo>
                <a:lnTo>
                  <a:pt x="56286" y="24230"/>
                </a:lnTo>
                <a:lnTo>
                  <a:pt x="55209" y="33125"/>
                </a:lnTo>
                <a:lnTo>
                  <a:pt x="53412" y="41687"/>
                </a:lnTo>
                <a:lnTo>
                  <a:pt x="50897" y="49916"/>
                </a:lnTo>
                <a:lnTo>
                  <a:pt x="83146" y="49916"/>
                </a:lnTo>
                <a:lnTo>
                  <a:pt x="83146" y="57347"/>
                </a:lnTo>
                <a:lnTo>
                  <a:pt x="47812" y="57347"/>
                </a:lnTo>
                <a:lnTo>
                  <a:pt x="44307" y="64358"/>
                </a:lnTo>
                <a:lnTo>
                  <a:pt x="18438" y="93066"/>
                </a:lnTo>
                <a:lnTo>
                  <a:pt x="11655" y="97509"/>
                </a:lnTo>
                <a:lnTo>
                  <a:pt x="4346" y="101514"/>
                </a:lnTo>
                <a:close/>
              </a:path>
              <a:path w="612775" h="127000">
                <a:moveTo>
                  <a:pt x="83146" y="120303"/>
                </a:moveTo>
                <a:lnTo>
                  <a:pt x="74874" y="120303"/>
                </a:lnTo>
                <a:lnTo>
                  <a:pt x="74874" y="57347"/>
                </a:lnTo>
                <a:lnTo>
                  <a:pt x="83146" y="57347"/>
                </a:lnTo>
                <a:lnTo>
                  <a:pt x="83146" y="120303"/>
                </a:lnTo>
                <a:close/>
              </a:path>
              <a:path w="612775" h="127000">
                <a:moveTo>
                  <a:pt x="107824" y="126753"/>
                </a:moveTo>
                <a:lnTo>
                  <a:pt x="99552" y="126753"/>
                </a:lnTo>
                <a:lnTo>
                  <a:pt x="99552" y="0"/>
                </a:lnTo>
                <a:lnTo>
                  <a:pt x="107824" y="0"/>
                </a:lnTo>
                <a:lnTo>
                  <a:pt x="107824" y="126753"/>
                </a:lnTo>
                <a:close/>
              </a:path>
              <a:path w="612775" h="127000">
                <a:moveTo>
                  <a:pt x="305385" y="126332"/>
                </a:moveTo>
                <a:lnTo>
                  <a:pt x="221537" y="126332"/>
                </a:lnTo>
                <a:lnTo>
                  <a:pt x="221537" y="80482"/>
                </a:lnTo>
                <a:lnTo>
                  <a:pt x="229950" y="80482"/>
                </a:lnTo>
                <a:lnTo>
                  <a:pt x="229950" y="95485"/>
                </a:lnTo>
                <a:lnTo>
                  <a:pt x="305385" y="95485"/>
                </a:lnTo>
                <a:lnTo>
                  <a:pt x="305385" y="102636"/>
                </a:lnTo>
                <a:lnTo>
                  <a:pt x="229950" y="102636"/>
                </a:lnTo>
                <a:lnTo>
                  <a:pt x="229950" y="119181"/>
                </a:lnTo>
                <a:lnTo>
                  <a:pt x="305385" y="119181"/>
                </a:lnTo>
                <a:lnTo>
                  <a:pt x="305385" y="126332"/>
                </a:lnTo>
                <a:close/>
              </a:path>
              <a:path w="612775" h="127000">
                <a:moveTo>
                  <a:pt x="305385" y="95485"/>
                </a:moveTo>
                <a:lnTo>
                  <a:pt x="297113" y="95485"/>
                </a:lnTo>
                <a:lnTo>
                  <a:pt x="297113" y="80482"/>
                </a:lnTo>
                <a:lnTo>
                  <a:pt x="305385" y="80482"/>
                </a:lnTo>
                <a:lnTo>
                  <a:pt x="305385" y="95485"/>
                </a:lnTo>
                <a:close/>
              </a:path>
              <a:path w="612775" h="127000">
                <a:moveTo>
                  <a:pt x="305385" y="119181"/>
                </a:moveTo>
                <a:lnTo>
                  <a:pt x="297113" y="119181"/>
                </a:lnTo>
                <a:lnTo>
                  <a:pt x="297113" y="102636"/>
                </a:lnTo>
                <a:lnTo>
                  <a:pt x="305385" y="102636"/>
                </a:lnTo>
                <a:lnTo>
                  <a:pt x="305385" y="119181"/>
                </a:lnTo>
                <a:close/>
              </a:path>
              <a:path w="612775" h="127000">
                <a:moveTo>
                  <a:pt x="271874" y="45289"/>
                </a:moveTo>
                <a:lnTo>
                  <a:pt x="211582" y="45289"/>
                </a:lnTo>
                <a:lnTo>
                  <a:pt x="211582" y="6029"/>
                </a:lnTo>
                <a:lnTo>
                  <a:pt x="270472" y="6029"/>
                </a:lnTo>
                <a:lnTo>
                  <a:pt x="270472" y="13460"/>
                </a:lnTo>
                <a:lnTo>
                  <a:pt x="219995" y="13460"/>
                </a:lnTo>
                <a:lnTo>
                  <a:pt x="219995" y="37857"/>
                </a:lnTo>
                <a:lnTo>
                  <a:pt x="271874" y="37857"/>
                </a:lnTo>
                <a:lnTo>
                  <a:pt x="271874" y="45289"/>
                </a:lnTo>
                <a:close/>
              </a:path>
              <a:path w="612775" h="127000">
                <a:moveTo>
                  <a:pt x="201907" y="68844"/>
                </a:moveTo>
                <a:lnTo>
                  <a:pt x="200771" y="61460"/>
                </a:lnTo>
                <a:lnTo>
                  <a:pt x="207236" y="61460"/>
                </a:lnTo>
                <a:lnTo>
                  <a:pt x="225533" y="60946"/>
                </a:lnTo>
                <a:lnTo>
                  <a:pt x="237521" y="60432"/>
                </a:lnTo>
                <a:lnTo>
                  <a:pt x="237521" y="45289"/>
                </a:lnTo>
                <a:lnTo>
                  <a:pt x="245935" y="45289"/>
                </a:lnTo>
                <a:lnTo>
                  <a:pt x="245935" y="59871"/>
                </a:lnTo>
                <a:lnTo>
                  <a:pt x="289342" y="59871"/>
                </a:lnTo>
                <a:lnTo>
                  <a:pt x="289821" y="62535"/>
                </a:lnTo>
                <a:lnTo>
                  <a:pt x="246425" y="66881"/>
                </a:lnTo>
                <a:lnTo>
                  <a:pt x="213207" y="68512"/>
                </a:lnTo>
                <a:lnTo>
                  <a:pt x="201907" y="68844"/>
                </a:lnTo>
                <a:close/>
              </a:path>
              <a:path w="612775" h="127000">
                <a:moveTo>
                  <a:pt x="289342" y="59871"/>
                </a:moveTo>
                <a:lnTo>
                  <a:pt x="245935" y="59871"/>
                </a:lnTo>
                <a:lnTo>
                  <a:pt x="252945" y="59403"/>
                </a:lnTo>
                <a:lnTo>
                  <a:pt x="259955" y="58819"/>
                </a:lnTo>
                <a:lnTo>
                  <a:pt x="273977" y="57417"/>
                </a:lnTo>
                <a:lnTo>
                  <a:pt x="281174" y="56552"/>
                </a:lnTo>
                <a:lnTo>
                  <a:pt x="288559" y="55524"/>
                </a:lnTo>
                <a:lnTo>
                  <a:pt x="289152" y="58819"/>
                </a:lnTo>
                <a:lnTo>
                  <a:pt x="289257" y="59403"/>
                </a:lnTo>
                <a:lnTo>
                  <a:pt x="289342" y="59871"/>
                </a:lnTo>
                <a:close/>
              </a:path>
              <a:path w="612775" h="127000">
                <a:moveTo>
                  <a:pt x="305385" y="71789"/>
                </a:moveTo>
                <a:lnTo>
                  <a:pt x="297113" y="71789"/>
                </a:lnTo>
                <a:lnTo>
                  <a:pt x="297113" y="0"/>
                </a:lnTo>
                <a:lnTo>
                  <a:pt x="305385" y="0"/>
                </a:lnTo>
                <a:lnTo>
                  <a:pt x="305385" y="71789"/>
                </a:lnTo>
                <a:close/>
              </a:path>
              <a:path w="612775" h="127000">
                <a:moveTo>
                  <a:pt x="437186" y="126332"/>
                </a:moveTo>
                <a:lnTo>
                  <a:pt x="428914" y="126332"/>
                </a:lnTo>
                <a:lnTo>
                  <a:pt x="428914" y="0"/>
                </a:lnTo>
                <a:lnTo>
                  <a:pt x="437186" y="0"/>
                </a:lnTo>
                <a:lnTo>
                  <a:pt x="437186" y="126332"/>
                </a:lnTo>
                <a:close/>
              </a:path>
              <a:path w="612775" h="127000">
                <a:moveTo>
                  <a:pt x="353525" y="94363"/>
                </a:moveTo>
                <a:lnTo>
                  <a:pt x="340579" y="94363"/>
                </a:lnTo>
                <a:lnTo>
                  <a:pt x="340579" y="12338"/>
                </a:lnTo>
                <a:lnTo>
                  <a:pt x="348991" y="12338"/>
                </a:lnTo>
                <a:lnTo>
                  <a:pt x="348991" y="86792"/>
                </a:lnTo>
                <a:lnTo>
                  <a:pt x="412116" y="86792"/>
                </a:lnTo>
                <a:lnTo>
                  <a:pt x="369790" y="93662"/>
                </a:lnTo>
                <a:lnTo>
                  <a:pt x="358759" y="94223"/>
                </a:lnTo>
                <a:lnTo>
                  <a:pt x="353525" y="94363"/>
                </a:lnTo>
                <a:close/>
              </a:path>
              <a:path w="612775" h="127000">
                <a:moveTo>
                  <a:pt x="412116" y="86792"/>
                </a:moveTo>
                <a:lnTo>
                  <a:pt x="358058" y="86792"/>
                </a:lnTo>
                <a:lnTo>
                  <a:pt x="362709" y="86628"/>
                </a:lnTo>
                <a:lnTo>
                  <a:pt x="372711" y="85974"/>
                </a:lnTo>
                <a:lnTo>
                  <a:pt x="412088" y="79501"/>
                </a:lnTo>
                <a:lnTo>
                  <a:pt x="413436" y="85507"/>
                </a:lnTo>
                <a:lnTo>
                  <a:pt x="413541" y="85974"/>
                </a:lnTo>
                <a:lnTo>
                  <a:pt x="413630" y="86371"/>
                </a:lnTo>
                <a:lnTo>
                  <a:pt x="412116" y="86792"/>
                </a:lnTo>
                <a:close/>
              </a:path>
              <a:path w="612775" h="127000">
                <a:moveTo>
                  <a:pt x="481119" y="95064"/>
                </a:moveTo>
                <a:lnTo>
                  <a:pt x="468173" y="95064"/>
                </a:lnTo>
                <a:lnTo>
                  <a:pt x="468173" y="13741"/>
                </a:lnTo>
                <a:lnTo>
                  <a:pt x="527904" y="13741"/>
                </a:lnTo>
                <a:lnTo>
                  <a:pt x="527904" y="21312"/>
                </a:lnTo>
                <a:lnTo>
                  <a:pt x="476586" y="21312"/>
                </a:lnTo>
                <a:lnTo>
                  <a:pt x="476586" y="87493"/>
                </a:lnTo>
                <a:lnTo>
                  <a:pt x="539710" y="87493"/>
                </a:lnTo>
                <a:lnTo>
                  <a:pt x="536177" y="88474"/>
                </a:lnTo>
                <a:lnTo>
                  <a:pt x="497384" y="94363"/>
                </a:lnTo>
                <a:lnTo>
                  <a:pt x="486354" y="94924"/>
                </a:lnTo>
                <a:lnTo>
                  <a:pt x="481119" y="95064"/>
                </a:lnTo>
                <a:close/>
              </a:path>
              <a:path w="612775" h="127000">
                <a:moveTo>
                  <a:pt x="539710" y="87493"/>
                </a:moveTo>
                <a:lnTo>
                  <a:pt x="485653" y="87493"/>
                </a:lnTo>
                <a:lnTo>
                  <a:pt x="490303" y="87329"/>
                </a:lnTo>
                <a:lnTo>
                  <a:pt x="500306" y="86675"/>
                </a:lnTo>
                <a:lnTo>
                  <a:pt x="539682" y="80202"/>
                </a:lnTo>
                <a:lnTo>
                  <a:pt x="541031" y="86208"/>
                </a:lnTo>
                <a:lnTo>
                  <a:pt x="541136" y="86675"/>
                </a:lnTo>
                <a:lnTo>
                  <a:pt x="541225" y="87072"/>
                </a:lnTo>
                <a:lnTo>
                  <a:pt x="539710" y="87493"/>
                </a:lnTo>
                <a:close/>
              </a:path>
              <a:path w="612775" h="127000">
                <a:moveTo>
                  <a:pt x="560574" y="126332"/>
                </a:moveTo>
                <a:lnTo>
                  <a:pt x="552302" y="126332"/>
                </a:lnTo>
                <a:lnTo>
                  <a:pt x="552302" y="0"/>
                </a:lnTo>
                <a:lnTo>
                  <a:pt x="560574" y="0"/>
                </a:lnTo>
                <a:lnTo>
                  <a:pt x="560574" y="49775"/>
                </a:lnTo>
                <a:lnTo>
                  <a:pt x="582447" y="49775"/>
                </a:lnTo>
                <a:lnTo>
                  <a:pt x="582447" y="57347"/>
                </a:lnTo>
                <a:lnTo>
                  <a:pt x="560574" y="57347"/>
                </a:lnTo>
                <a:lnTo>
                  <a:pt x="560574" y="126332"/>
                </a:lnTo>
                <a:close/>
              </a:path>
              <a:path w="612775" h="127000">
                <a:moveTo>
                  <a:pt x="612593" y="113573"/>
                </a:moveTo>
                <a:lnTo>
                  <a:pt x="599553" y="113573"/>
                </a:lnTo>
                <a:lnTo>
                  <a:pt x="599553" y="99832"/>
                </a:lnTo>
                <a:lnTo>
                  <a:pt x="612593" y="99832"/>
                </a:lnTo>
                <a:lnTo>
                  <a:pt x="612593" y="11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4623" y="5145561"/>
            <a:ext cx="6162114" cy="12773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74040" y="5098790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4169" y="5369597"/>
            <a:ext cx="6371590" cy="128270"/>
          </a:xfrm>
          <a:custGeom>
            <a:avLst/>
            <a:gdLst/>
            <a:ahLst/>
            <a:cxnLst/>
            <a:rect l="l" t="t" r="r" b="b"/>
            <a:pathLst>
              <a:path w="6371590" h="128270">
                <a:moveTo>
                  <a:pt x="100812" y="48514"/>
                </a:moveTo>
                <a:lnTo>
                  <a:pt x="26073" y="48514"/>
                </a:lnTo>
                <a:lnTo>
                  <a:pt x="26073" y="5600"/>
                </a:lnTo>
                <a:lnTo>
                  <a:pt x="17665" y="5600"/>
                </a:lnTo>
                <a:lnTo>
                  <a:pt x="17665" y="55943"/>
                </a:lnTo>
                <a:lnTo>
                  <a:pt x="100812" y="55943"/>
                </a:lnTo>
                <a:lnTo>
                  <a:pt x="100812" y="48514"/>
                </a:lnTo>
                <a:close/>
              </a:path>
              <a:path w="6371590" h="128270">
                <a:moveTo>
                  <a:pt x="116230" y="75438"/>
                </a:moveTo>
                <a:lnTo>
                  <a:pt x="0" y="75438"/>
                </a:lnTo>
                <a:lnTo>
                  <a:pt x="0" y="82867"/>
                </a:lnTo>
                <a:lnTo>
                  <a:pt x="53835" y="82867"/>
                </a:lnTo>
                <a:lnTo>
                  <a:pt x="53835" y="127038"/>
                </a:lnTo>
                <a:lnTo>
                  <a:pt x="62255" y="127038"/>
                </a:lnTo>
                <a:lnTo>
                  <a:pt x="62255" y="82867"/>
                </a:lnTo>
                <a:lnTo>
                  <a:pt x="116230" y="82867"/>
                </a:lnTo>
                <a:lnTo>
                  <a:pt x="116230" y="75438"/>
                </a:lnTo>
                <a:close/>
              </a:path>
              <a:path w="6371590" h="128270">
                <a:moveTo>
                  <a:pt x="233172" y="70942"/>
                </a:moveTo>
                <a:lnTo>
                  <a:pt x="155778" y="70942"/>
                </a:lnTo>
                <a:lnTo>
                  <a:pt x="155778" y="47256"/>
                </a:lnTo>
                <a:lnTo>
                  <a:pt x="230365" y="47256"/>
                </a:lnTo>
                <a:lnTo>
                  <a:pt x="230365" y="9817"/>
                </a:lnTo>
                <a:lnTo>
                  <a:pt x="147358" y="9817"/>
                </a:lnTo>
                <a:lnTo>
                  <a:pt x="147358" y="16967"/>
                </a:lnTo>
                <a:lnTo>
                  <a:pt x="222097" y="16967"/>
                </a:lnTo>
                <a:lnTo>
                  <a:pt x="222097" y="40093"/>
                </a:lnTo>
                <a:lnTo>
                  <a:pt x="147358" y="40093"/>
                </a:lnTo>
                <a:lnTo>
                  <a:pt x="147358" y="78092"/>
                </a:lnTo>
                <a:lnTo>
                  <a:pt x="233172" y="78092"/>
                </a:lnTo>
                <a:lnTo>
                  <a:pt x="233172" y="70942"/>
                </a:lnTo>
                <a:close/>
              </a:path>
              <a:path w="6371590" h="128270">
                <a:moveTo>
                  <a:pt x="246634" y="102069"/>
                </a:moveTo>
                <a:lnTo>
                  <a:pt x="130530" y="102069"/>
                </a:lnTo>
                <a:lnTo>
                  <a:pt x="130530" y="109499"/>
                </a:lnTo>
                <a:lnTo>
                  <a:pt x="246634" y="109499"/>
                </a:lnTo>
                <a:lnTo>
                  <a:pt x="246634" y="102069"/>
                </a:lnTo>
                <a:close/>
              </a:path>
              <a:path w="6371590" h="128270">
                <a:moveTo>
                  <a:pt x="345617" y="2806"/>
                </a:moveTo>
                <a:lnTo>
                  <a:pt x="337350" y="2806"/>
                </a:lnTo>
                <a:lnTo>
                  <a:pt x="337350" y="49911"/>
                </a:lnTo>
                <a:lnTo>
                  <a:pt x="313372" y="49911"/>
                </a:lnTo>
                <a:lnTo>
                  <a:pt x="315887" y="41681"/>
                </a:lnTo>
                <a:lnTo>
                  <a:pt x="317690" y="33121"/>
                </a:lnTo>
                <a:lnTo>
                  <a:pt x="318757" y="24231"/>
                </a:lnTo>
                <a:lnTo>
                  <a:pt x="319125" y="14998"/>
                </a:lnTo>
                <a:lnTo>
                  <a:pt x="319125" y="13042"/>
                </a:lnTo>
                <a:lnTo>
                  <a:pt x="267804" y="13042"/>
                </a:lnTo>
                <a:lnTo>
                  <a:pt x="267804" y="20472"/>
                </a:lnTo>
                <a:lnTo>
                  <a:pt x="310286" y="20472"/>
                </a:lnTo>
                <a:lnTo>
                  <a:pt x="310286" y="28689"/>
                </a:lnTo>
                <a:lnTo>
                  <a:pt x="292900" y="70243"/>
                </a:lnTo>
                <a:lnTo>
                  <a:pt x="262470" y="94919"/>
                </a:lnTo>
                <a:lnTo>
                  <a:pt x="266827" y="101511"/>
                </a:lnTo>
                <a:lnTo>
                  <a:pt x="298094" y="77114"/>
                </a:lnTo>
                <a:lnTo>
                  <a:pt x="310286" y="57340"/>
                </a:lnTo>
                <a:lnTo>
                  <a:pt x="337350" y="57340"/>
                </a:lnTo>
                <a:lnTo>
                  <a:pt x="337350" y="120307"/>
                </a:lnTo>
                <a:lnTo>
                  <a:pt x="345617" y="120307"/>
                </a:lnTo>
                <a:lnTo>
                  <a:pt x="345617" y="57340"/>
                </a:lnTo>
                <a:lnTo>
                  <a:pt x="345617" y="49911"/>
                </a:lnTo>
                <a:lnTo>
                  <a:pt x="345617" y="2806"/>
                </a:lnTo>
                <a:close/>
              </a:path>
              <a:path w="6371590" h="128270">
                <a:moveTo>
                  <a:pt x="370293" y="0"/>
                </a:moveTo>
                <a:lnTo>
                  <a:pt x="362026" y="0"/>
                </a:lnTo>
                <a:lnTo>
                  <a:pt x="362026" y="126746"/>
                </a:lnTo>
                <a:lnTo>
                  <a:pt x="370293" y="126746"/>
                </a:lnTo>
                <a:lnTo>
                  <a:pt x="370293" y="0"/>
                </a:lnTo>
                <a:close/>
              </a:path>
              <a:path w="6371590" h="128270">
                <a:moveTo>
                  <a:pt x="570522" y="95338"/>
                </a:moveTo>
                <a:lnTo>
                  <a:pt x="570039" y="92684"/>
                </a:lnTo>
                <a:lnTo>
                  <a:pt x="569963" y="92214"/>
                </a:lnTo>
                <a:lnTo>
                  <a:pt x="569861" y="91630"/>
                </a:lnTo>
                <a:lnTo>
                  <a:pt x="569264" y="88328"/>
                </a:lnTo>
                <a:lnTo>
                  <a:pt x="561873" y="89357"/>
                </a:lnTo>
                <a:lnTo>
                  <a:pt x="554685" y="90220"/>
                </a:lnTo>
                <a:lnTo>
                  <a:pt x="540664" y="91630"/>
                </a:lnTo>
                <a:lnTo>
                  <a:pt x="533654" y="92214"/>
                </a:lnTo>
                <a:lnTo>
                  <a:pt x="526643" y="92684"/>
                </a:lnTo>
                <a:lnTo>
                  <a:pt x="526643" y="64922"/>
                </a:lnTo>
                <a:lnTo>
                  <a:pt x="552577" y="64922"/>
                </a:lnTo>
                <a:lnTo>
                  <a:pt x="552577" y="57480"/>
                </a:lnTo>
                <a:lnTo>
                  <a:pt x="500697" y="57480"/>
                </a:lnTo>
                <a:lnTo>
                  <a:pt x="500697" y="17665"/>
                </a:lnTo>
                <a:lnTo>
                  <a:pt x="551180" y="17665"/>
                </a:lnTo>
                <a:lnTo>
                  <a:pt x="551180" y="10236"/>
                </a:lnTo>
                <a:lnTo>
                  <a:pt x="492290" y="10236"/>
                </a:lnTo>
                <a:lnTo>
                  <a:pt x="492290" y="64922"/>
                </a:lnTo>
                <a:lnTo>
                  <a:pt x="518223" y="64922"/>
                </a:lnTo>
                <a:lnTo>
                  <a:pt x="518223" y="93243"/>
                </a:lnTo>
                <a:lnTo>
                  <a:pt x="506234" y="93751"/>
                </a:lnTo>
                <a:lnTo>
                  <a:pt x="487934" y="94272"/>
                </a:lnTo>
                <a:lnTo>
                  <a:pt x="481469" y="94272"/>
                </a:lnTo>
                <a:lnTo>
                  <a:pt x="482612" y="101650"/>
                </a:lnTo>
                <a:lnTo>
                  <a:pt x="527126" y="99695"/>
                </a:lnTo>
                <a:lnTo>
                  <a:pt x="559714" y="96723"/>
                </a:lnTo>
                <a:lnTo>
                  <a:pt x="570522" y="95338"/>
                </a:lnTo>
                <a:close/>
              </a:path>
              <a:path w="6371590" h="128270">
                <a:moveTo>
                  <a:pt x="586092" y="0"/>
                </a:moveTo>
                <a:lnTo>
                  <a:pt x="577811" y="0"/>
                </a:lnTo>
                <a:lnTo>
                  <a:pt x="577811" y="126326"/>
                </a:lnTo>
                <a:lnTo>
                  <a:pt x="586092" y="126326"/>
                </a:lnTo>
                <a:lnTo>
                  <a:pt x="586092" y="0"/>
                </a:lnTo>
                <a:close/>
              </a:path>
              <a:path w="6371590" h="128270">
                <a:moveTo>
                  <a:pt x="713397" y="118897"/>
                </a:moveTo>
                <a:lnTo>
                  <a:pt x="637413" y="118897"/>
                </a:lnTo>
                <a:lnTo>
                  <a:pt x="637413" y="89039"/>
                </a:lnTo>
                <a:lnTo>
                  <a:pt x="628992" y="89039"/>
                </a:lnTo>
                <a:lnTo>
                  <a:pt x="628992" y="126326"/>
                </a:lnTo>
                <a:lnTo>
                  <a:pt x="713397" y="126326"/>
                </a:lnTo>
                <a:lnTo>
                  <a:pt x="713397" y="118897"/>
                </a:lnTo>
                <a:close/>
              </a:path>
              <a:path w="6371590" h="128270">
                <a:moveTo>
                  <a:pt x="713536" y="41922"/>
                </a:moveTo>
                <a:lnTo>
                  <a:pt x="638810" y="41922"/>
                </a:lnTo>
                <a:lnTo>
                  <a:pt x="638810" y="2946"/>
                </a:lnTo>
                <a:lnTo>
                  <a:pt x="630402" y="2946"/>
                </a:lnTo>
                <a:lnTo>
                  <a:pt x="630402" y="49352"/>
                </a:lnTo>
                <a:lnTo>
                  <a:pt x="713536" y="49352"/>
                </a:lnTo>
                <a:lnTo>
                  <a:pt x="713536" y="41922"/>
                </a:lnTo>
                <a:close/>
              </a:path>
              <a:path w="6371590" h="128270">
                <a:moveTo>
                  <a:pt x="728967" y="66319"/>
                </a:moveTo>
                <a:lnTo>
                  <a:pt x="612863" y="66319"/>
                </a:lnTo>
                <a:lnTo>
                  <a:pt x="612863" y="73748"/>
                </a:lnTo>
                <a:lnTo>
                  <a:pt x="728967" y="73748"/>
                </a:lnTo>
                <a:lnTo>
                  <a:pt x="728967" y="66319"/>
                </a:lnTo>
                <a:close/>
              </a:path>
              <a:path w="6371590" h="128270">
                <a:moveTo>
                  <a:pt x="886993" y="2387"/>
                </a:moveTo>
                <a:lnTo>
                  <a:pt x="848423" y="2387"/>
                </a:lnTo>
                <a:lnTo>
                  <a:pt x="848423" y="9956"/>
                </a:lnTo>
                <a:lnTo>
                  <a:pt x="886993" y="9956"/>
                </a:lnTo>
                <a:lnTo>
                  <a:pt x="886993" y="2387"/>
                </a:lnTo>
                <a:close/>
              </a:path>
              <a:path w="6371590" h="128270">
                <a:moveTo>
                  <a:pt x="894842" y="64173"/>
                </a:moveTo>
                <a:lnTo>
                  <a:pt x="889127" y="45986"/>
                </a:lnTo>
                <a:lnTo>
                  <a:pt x="886701" y="44094"/>
                </a:lnTo>
                <a:lnTo>
                  <a:pt x="886701" y="58648"/>
                </a:lnTo>
                <a:lnTo>
                  <a:pt x="886701" y="64782"/>
                </a:lnTo>
                <a:lnTo>
                  <a:pt x="885240" y="68300"/>
                </a:lnTo>
                <a:lnTo>
                  <a:pt x="879348" y="74002"/>
                </a:lnTo>
                <a:lnTo>
                  <a:pt x="874458" y="75438"/>
                </a:lnTo>
                <a:lnTo>
                  <a:pt x="861187" y="75438"/>
                </a:lnTo>
                <a:lnTo>
                  <a:pt x="856424" y="74002"/>
                </a:lnTo>
                <a:lnTo>
                  <a:pt x="850252" y="68300"/>
                </a:lnTo>
                <a:lnTo>
                  <a:pt x="848715" y="64782"/>
                </a:lnTo>
                <a:lnTo>
                  <a:pt x="848715" y="56553"/>
                </a:lnTo>
                <a:lnTo>
                  <a:pt x="850252" y="53111"/>
                </a:lnTo>
                <a:lnTo>
                  <a:pt x="856424" y="47409"/>
                </a:lnTo>
                <a:lnTo>
                  <a:pt x="861187" y="45986"/>
                </a:lnTo>
                <a:lnTo>
                  <a:pt x="871093" y="45986"/>
                </a:lnTo>
                <a:lnTo>
                  <a:pt x="886447" y="57251"/>
                </a:lnTo>
                <a:lnTo>
                  <a:pt x="886701" y="58648"/>
                </a:lnTo>
                <a:lnTo>
                  <a:pt x="871651" y="38696"/>
                </a:lnTo>
                <a:lnTo>
                  <a:pt x="863612" y="38696"/>
                </a:lnTo>
                <a:lnTo>
                  <a:pt x="840701" y="64782"/>
                </a:lnTo>
                <a:lnTo>
                  <a:pt x="841235" y="67259"/>
                </a:lnTo>
                <a:lnTo>
                  <a:pt x="863612" y="82727"/>
                </a:lnTo>
                <a:lnTo>
                  <a:pt x="871651" y="82727"/>
                </a:lnTo>
                <a:lnTo>
                  <a:pt x="875347" y="82232"/>
                </a:lnTo>
                <a:lnTo>
                  <a:pt x="882078" y="80276"/>
                </a:lnTo>
                <a:lnTo>
                  <a:pt x="884948" y="78816"/>
                </a:lnTo>
                <a:lnTo>
                  <a:pt x="889165" y="75438"/>
                </a:lnTo>
                <a:lnTo>
                  <a:pt x="889723" y="74993"/>
                </a:lnTo>
                <a:lnTo>
                  <a:pt x="891565" y="72682"/>
                </a:lnTo>
                <a:lnTo>
                  <a:pt x="894181" y="67259"/>
                </a:lnTo>
                <a:lnTo>
                  <a:pt x="894842" y="64173"/>
                </a:lnTo>
                <a:close/>
              </a:path>
              <a:path w="6371590" h="128270">
                <a:moveTo>
                  <a:pt x="903808" y="21450"/>
                </a:moveTo>
                <a:lnTo>
                  <a:pt x="831608" y="21450"/>
                </a:lnTo>
                <a:lnTo>
                  <a:pt x="831608" y="29019"/>
                </a:lnTo>
                <a:lnTo>
                  <a:pt x="903808" y="29019"/>
                </a:lnTo>
                <a:lnTo>
                  <a:pt x="903808" y="21450"/>
                </a:lnTo>
                <a:close/>
              </a:path>
              <a:path w="6371590" h="128270">
                <a:moveTo>
                  <a:pt x="935215" y="0"/>
                </a:moveTo>
                <a:lnTo>
                  <a:pt x="926947" y="0"/>
                </a:lnTo>
                <a:lnTo>
                  <a:pt x="926947" y="41922"/>
                </a:lnTo>
                <a:lnTo>
                  <a:pt x="903528" y="41922"/>
                </a:lnTo>
                <a:lnTo>
                  <a:pt x="903528" y="49491"/>
                </a:lnTo>
                <a:lnTo>
                  <a:pt x="926947" y="49491"/>
                </a:lnTo>
                <a:lnTo>
                  <a:pt x="926947" y="65760"/>
                </a:lnTo>
                <a:lnTo>
                  <a:pt x="903528" y="65760"/>
                </a:lnTo>
                <a:lnTo>
                  <a:pt x="903528" y="73329"/>
                </a:lnTo>
                <a:lnTo>
                  <a:pt x="926947" y="73329"/>
                </a:lnTo>
                <a:lnTo>
                  <a:pt x="926947" y="97307"/>
                </a:lnTo>
                <a:lnTo>
                  <a:pt x="935215" y="97307"/>
                </a:lnTo>
                <a:lnTo>
                  <a:pt x="935215" y="0"/>
                </a:lnTo>
                <a:close/>
              </a:path>
              <a:path w="6371590" h="128270">
                <a:moveTo>
                  <a:pt x="938022" y="117500"/>
                </a:moveTo>
                <a:lnTo>
                  <a:pt x="862444" y="117500"/>
                </a:lnTo>
                <a:lnTo>
                  <a:pt x="862444" y="91135"/>
                </a:lnTo>
                <a:lnTo>
                  <a:pt x="854036" y="91135"/>
                </a:lnTo>
                <a:lnTo>
                  <a:pt x="854036" y="124929"/>
                </a:lnTo>
                <a:lnTo>
                  <a:pt x="938022" y="124929"/>
                </a:lnTo>
                <a:lnTo>
                  <a:pt x="938022" y="117500"/>
                </a:lnTo>
                <a:close/>
              </a:path>
              <a:path w="6371590" h="128270">
                <a:moveTo>
                  <a:pt x="1036167" y="62115"/>
                </a:moveTo>
                <a:lnTo>
                  <a:pt x="1004697" y="29019"/>
                </a:lnTo>
                <a:lnTo>
                  <a:pt x="1003782" y="7010"/>
                </a:lnTo>
                <a:lnTo>
                  <a:pt x="995235" y="7010"/>
                </a:lnTo>
                <a:lnTo>
                  <a:pt x="995235" y="24396"/>
                </a:lnTo>
                <a:lnTo>
                  <a:pt x="994410" y="29159"/>
                </a:lnTo>
                <a:lnTo>
                  <a:pt x="971067" y="59969"/>
                </a:lnTo>
                <a:lnTo>
                  <a:pt x="961440" y="65201"/>
                </a:lnTo>
                <a:lnTo>
                  <a:pt x="965923" y="71361"/>
                </a:lnTo>
                <a:lnTo>
                  <a:pt x="996632" y="45821"/>
                </a:lnTo>
                <a:lnTo>
                  <a:pt x="998181" y="42062"/>
                </a:lnTo>
                <a:lnTo>
                  <a:pt x="999858" y="38265"/>
                </a:lnTo>
                <a:lnTo>
                  <a:pt x="1026007" y="66243"/>
                </a:lnTo>
                <a:lnTo>
                  <a:pt x="1031557" y="68846"/>
                </a:lnTo>
                <a:lnTo>
                  <a:pt x="1036167" y="62115"/>
                </a:lnTo>
                <a:close/>
              </a:path>
              <a:path w="6371590" h="128270">
                <a:moveTo>
                  <a:pt x="1065199" y="99275"/>
                </a:moveTo>
                <a:lnTo>
                  <a:pt x="1064171" y="95783"/>
                </a:lnTo>
                <a:lnTo>
                  <a:pt x="1060056" y="89712"/>
                </a:lnTo>
                <a:lnTo>
                  <a:pt x="1057135" y="87147"/>
                </a:lnTo>
                <a:lnTo>
                  <a:pt x="1056932" y="87045"/>
                </a:lnTo>
                <a:lnTo>
                  <a:pt x="1056932" y="100203"/>
                </a:lnTo>
                <a:lnTo>
                  <a:pt x="1056932" y="106184"/>
                </a:lnTo>
                <a:lnTo>
                  <a:pt x="1026261" y="120446"/>
                </a:lnTo>
                <a:lnTo>
                  <a:pt x="1015796" y="120446"/>
                </a:lnTo>
                <a:lnTo>
                  <a:pt x="985139" y="106184"/>
                </a:lnTo>
                <a:lnTo>
                  <a:pt x="985139" y="100203"/>
                </a:lnTo>
                <a:lnTo>
                  <a:pt x="1015796" y="85953"/>
                </a:lnTo>
                <a:lnTo>
                  <a:pt x="1026261" y="85953"/>
                </a:lnTo>
                <a:lnTo>
                  <a:pt x="1056932" y="100203"/>
                </a:lnTo>
                <a:lnTo>
                  <a:pt x="1056932" y="87045"/>
                </a:lnTo>
                <a:lnTo>
                  <a:pt x="1027861" y="78663"/>
                </a:lnTo>
                <a:lnTo>
                  <a:pt x="1014209" y="78663"/>
                </a:lnTo>
                <a:lnTo>
                  <a:pt x="977900" y="95783"/>
                </a:lnTo>
                <a:lnTo>
                  <a:pt x="976871" y="99275"/>
                </a:lnTo>
                <a:lnTo>
                  <a:pt x="976871" y="107124"/>
                </a:lnTo>
                <a:lnTo>
                  <a:pt x="1014209" y="127736"/>
                </a:lnTo>
                <a:lnTo>
                  <a:pt x="1027861" y="127736"/>
                </a:lnTo>
                <a:lnTo>
                  <a:pt x="1064171" y="110604"/>
                </a:lnTo>
                <a:lnTo>
                  <a:pt x="1065199" y="107124"/>
                </a:lnTo>
                <a:lnTo>
                  <a:pt x="1065199" y="99275"/>
                </a:lnTo>
                <a:close/>
              </a:path>
              <a:path w="6371590" h="128270">
                <a:moveTo>
                  <a:pt x="1083297" y="31686"/>
                </a:moveTo>
                <a:lnTo>
                  <a:pt x="1061415" y="31686"/>
                </a:lnTo>
                <a:lnTo>
                  <a:pt x="1061415" y="0"/>
                </a:lnTo>
                <a:lnTo>
                  <a:pt x="1053147" y="0"/>
                </a:lnTo>
                <a:lnTo>
                  <a:pt x="1053147" y="72771"/>
                </a:lnTo>
                <a:lnTo>
                  <a:pt x="1061415" y="72771"/>
                </a:lnTo>
                <a:lnTo>
                  <a:pt x="1061415" y="39116"/>
                </a:lnTo>
                <a:lnTo>
                  <a:pt x="1083297" y="39116"/>
                </a:lnTo>
                <a:lnTo>
                  <a:pt x="1083297" y="31686"/>
                </a:lnTo>
                <a:close/>
              </a:path>
              <a:path w="6371590" h="128270">
                <a:moveTo>
                  <a:pt x="1196301" y="18694"/>
                </a:moveTo>
                <a:lnTo>
                  <a:pt x="1195273" y="15417"/>
                </a:lnTo>
                <a:lnTo>
                  <a:pt x="1191158" y="9817"/>
                </a:lnTo>
                <a:lnTo>
                  <a:pt x="1188212" y="7480"/>
                </a:lnTo>
                <a:lnTo>
                  <a:pt x="1187881" y="7327"/>
                </a:lnTo>
                <a:lnTo>
                  <a:pt x="1187881" y="17475"/>
                </a:lnTo>
                <a:lnTo>
                  <a:pt x="1187881" y="27292"/>
                </a:lnTo>
                <a:lnTo>
                  <a:pt x="1184668" y="30988"/>
                </a:lnTo>
                <a:lnTo>
                  <a:pt x="1178204" y="33515"/>
                </a:lnTo>
                <a:lnTo>
                  <a:pt x="1173238" y="35077"/>
                </a:lnTo>
                <a:lnTo>
                  <a:pt x="1173416" y="35077"/>
                </a:lnTo>
                <a:lnTo>
                  <a:pt x="1166850" y="36347"/>
                </a:lnTo>
                <a:lnTo>
                  <a:pt x="1159916" y="37058"/>
                </a:lnTo>
                <a:lnTo>
                  <a:pt x="1152131" y="37299"/>
                </a:lnTo>
                <a:lnTo>
                  <a:pt x="1144282" y="37058"/>
                </a:lnTo>
                <a:lnTo>
                  <a:pt x="1137297" y="36347"/>
                </a:lnTo>
                <a:lnTo>
                  <a:pt x="1130706" y="35077"/>
                </a:lnTo>
                <a:lnTo>
                  <a:pt x="1130896" y="35077"/>
                </a:lnTo>
                <a:lnTo>
                  <a:pt x="1125918" y="33515"/>
                </a:lnTo>
                <a:lnTo>
                  <a:pt x="1119454" y="30988"/>
                </a:lnTo>
                <a:lnTo>
                  <a:pt x="1116241" y="27292"/>
                </a:lnTo>
                <a:lnTo>
                  <a:pt x="1116241" y="17475"/>
                </a:lnTo>
                <a:lnTo>
                  <a:pt x="1152118" y="7581"/>
                </a:lnTo>
                <a:lnTo>
                  <a:pt x="1159916" y="7797"/>
                </a:lnTo>
                <a:lnTo>
                  <a:pt x="1187881" y="17475"/>
                </a:lnTo>
                <a:lnTo>
                  <a:pt x="1187881" y="7327"/>
                </a:lnTo>
                <a:lnTo>
                  <a:pt x="1180553" y="3733"/>
                </a:lnTo>
                <a:lnTo>
                  <a:pt x="1175918" y="2362"/>
                </a:lnTo>
                <a:lnTo>
                  <a:pt x="1165085" y="584"/>
                </a:lnTo>
                <a:lnTo>
                  <a:pt x="1158963" y="139"/>
                </a:lnTo>
                <a:lnTo>
                  <a:pt x="1145400" y="139"/>
                </a:lnTo>
                <a:lnTo>
                  <a:pt x="1108875" y="15417"/>
                </a:lnTo>
                <a:lnTo>
                  <a:pt x="1107833" y="18694"/>
                </a:lnTo>
                <a:lnTo>
                  <a:pt x="1107833" y="26263"/>
                </a:lnTo>
                <a:lnTo>
                  <a:pt x="1145400" y="44729"/>
                </a:lnTo>
                <a:lnTo>
                  <a:pt x="1158963" y="44729"/>
                </a:lnTo>
                <a:lnTo>
                  <a:pt x="1165085" y="44284"/>
                </a:lnTo>
                <a:lnTo>
                  <a:pt x="1175918" y="42506"/>
                </a:lnTo>
                <a:lnTo>
                  <a:pt x="1180553" y="41122"/>
                </a:lnTo>
                <a:lnTo>
                  <a:pt x="1188402" y="37299"/>
                </a:lnTo>
                <a:lnTo>
                  <a:pt x="1191158" y="35077"/>
                </a:lnTo>
                <a:lnTo>
                  <a:pt x="1195273" y="29565"/>
                </a:lnTo>
                <a:lnTo>
                  <a:pt x="1196301" y="26263"/>
                </a:lnTo>
                <a:lnTo>
                  <a:pt x="1196301" y="18694"/>
                </a:lnTo>
                <a:close/>
              </a:path>
              <a:path w="6371590" h="128270">
                <a:moveTo>
                  <a:pt x="1197140" y="118897"/>
                </a:moveTo>
                <a:lnTo>
                  <a:pt x="1118349" y="118897"/>
                </a:lnTo>
                <a:lnTo>
                  <a:pt x="1118349" y="105435"/>
                </a:lnTo>
                <a:lnTo>
                  <a:pt x="1194333" y="105435"/>
                </a:lnTo>
                <a:lnTo>
                  <a:pt x="1194333" y="78232"/>
                </a:lnTo>
                <a:lnTo>
                  <a:pt x="1109929" y="78232"/>
                </a:lnTo>
                <a:lnTo>
                  <a:pt x="1109929" y="85674"/>
                </a:lnTo>
                <a:lnTo>
                  <a:pt x="1186065" y="85674"/>
                </a:lnTo>
                <a:lnTo>
                  <a:pt x="1186065" y="98005"/>
                </a:lnTo>
                <a:lnTo>
                  <a:pt x="1109929" y="98005"/>
                </a:lnTo>
                <a:lnTo>
                  <a:pt x="1109929" y="126326"/>
                </a:lnTo>
                <a:lnTo>
                  <a:pt x="1197140" y="126326"/>
                </a:lnTo>
                <a:lnTo>
                  <a:pt x="1197140" y="118897"/>
                </a:lnTo>
                <a:close/>
              </a:path>
              <a:path w="6371590" h="128270">
                <a:moveTo>
                  <a:pt x="1209903" y="56781"/>
                </a:moveTo>
                <a:lnTo>
                  <a:pt x="1093812" y="56781"/>
                </a:lnTo>
                <a:lnTo>
                  <a:pt x="1093812" y="64211"/>
                </a:lnTo>
                <a:lnTo>
                  <a:pt x="1209903" y="64211"/>
                </a:lnTo>
                <a:lnTo>
                  <a:pt x="1209903" y="56781"/>
                </a:lnTo>
                <a:close/>
              </a:path>
              <a:path w="6371590" h="128270">
                <a:moveTo>
                  <a:pt x="1376337" y="7010"/>
                </a:moveTo>
                <a:lnTo>
                  <a:pt x="1368056" y="7010"/>
                </a:lnTo>
                <a:lnTo>
                  <a:pt x="1368056" y="14160"/>
                </a:lnTo>
                <a:lnTo>
                  <a:pt x="1368056" y="53555"/>
                </a:lnTo>
                <a:lnTo>
                  <a:pt x="1325016" y="53555"/>
                </a:lnTo>
                <a:lnTo>
                  <a:pt x="1325016" y="14160"/>
                </a:lnTo>
                <a:lnTo>
                  <a:pt x="1368056" y="14160"/>
                </a:lnTo>
                <a:lnTo>
                  <a:pt x="1368056" y="7010"/>
                </a:lnTo>
                <a:lnTo>
                  <a:pt x="1316736" y="7010"/>
                </a:lnTo>
                <a:lnTo>
                  <a:pt x="1316736" y="60706"/>
                </a:lnTo>
                <a:lnTo>
                  <a:pt x="1376337" y="60706"/>
                </a:lnTo>
                <a:lnTo>
                  <a:pt x="1376337" y="53555"/>
                </a:lnTo>
                <a:lnTo>
                  <a:pt x="1376337" y="14160"/>
                </a:lnTo>
                <a:lnTo>
                  <a:pt x="1376337" y="7010"/>
                </a:lnTo>
                <a:close/>
              </a:path>
              <a:path w="6371590" h="128270">
                <a:moveTo>
                  <a:pt x="1413357" y="118897"/>
                </a:moveTo>
                <a:lnTo>
                  <a:pt x="1339176" y="118897"/>
                </a:lnTo>
                <a:lnTo>
                  <a:pt x="1339176" y="104038"/>
                </a:lnTo>
                <a:lnTo>
                  <a:pt x="1410538" y="104038"/>
                </a:lnTo>
                <a:lnTo>
                  <a:pt x="1410538" y="74866"/>
                </a:lnTo>
                <a:lnTo>
                  <a:pt x="1330756" y="74866"/>
                </a:lnTo>
                <a:lnTo>
                  <a:pt x="1330756" y="82308"/>
                </a:lnTo>
                <a:lnTo>
                  <a:pt x="1402270" y="82308"/>
                </a:lnTo>
                <a:lnTo>
                  <a:pt x="1402270" y="96608"/>
                </a:lnTo>
                <a:lnTo>
                  <a:pt x="1330756" y="96608"/>
                </a:lnTo>
                <a:lnTo>
                  <a:pt x="1330756" y="126326"/>
                </a:lnTo>
                <a:lnTo>
                  <a:pt x="1413357" y="126326"/>
                </a:lnTo>
                <a:lnTo>
                  <a:pt x="1413357" y="118897"/>
                </a:lnTo>
                <a:close/>
              </a:path>
              <a:path w="6371590" h="128270">
                <a:moveTo>
                  <a:pt x="1432420" y="28879"/>
                </a:moveTo>
                <a:lnTo>
                  <a:pt x="1410538" y="28879"/>
                </a:lnTo>
                <a:lnTo>
                  <a:pt x="1410538" y="0"/>
                </a:lnTo>
                <a:lnTo>
                  <a:pt x="1402270" y="0"/>
                </a:lnTo>
                <a:lnTo>
                  <a:pt x="1402270" y="65620"/>
                </a:lnTo>
                <a:lnTo>
                  <a:pt x="1410538" y="65620"/>
                </a:lnTo>
                <a:lnTo>
                  <a:pt x="1410538" y="36309"/>
                </a:lnTo>
                <a:lnTo>
                  <a:pt x="1432420" y="36309"/>
                </a:lnTo>
                <a:lnTo>
                  <a:pt x="1432420" y="28879"/>
                </a:lnTo>
                <a:close/>
              </a:path>
              <a:path w="6371590" h="128270">
                <a:moveTo>
                  <a:pt x="1499730" y="6731"/>
                </a:moveTo>
                <a:lnTo>
                  <a:pt x="1461173" y="6731"/>
                </a:lnTo>
                <a:lnTo>
                  <a:pt x="1461173" y="14300"/>
                </a:lnTo>
                <a:lnTo>
                  <a:pt x="1499730" y="14300"/>
                </a:lnTo>
                <a:lnTo>
                  <a:pt x="1499730" y="6731"/>
                </a:lnTo>
                <a:close/>
              </a:path>
              <a:path w="6371590" h="128270">
                <a:moveTo>
                  <a:pt x="1510665" y="71323"/>
                </a:moveTo>
                <a:lnTo>
                  <a:pt x="1509903" y="67348"/>
                </a:lnTo>
                <a:lnTo>
                  <a:pt x="1506918" y="60248"/>
                </a:lnTo>
                <a:lnTo>
                  <a:pt x="1504835" y="57200"/>
                </a:lnTo>
                <a:lnTo>
                  <a:pt x="1502524" y="55016"/>
                </a:lnTo>
                <a:lnTo>
                  <a:pt x="1502524" y="78663"/>
                </a:lnTo>
                <a:lnTo>
                  <a:pt x="1502067" y="81483"/>
                </a:lnTo>
                <a:lnTo>
                  <a:pt x="1484337" y="96888"/>
                </a:lnTo>
                <a:lnTo>
                  <a:pt x="1477327" y="96888"/>
                </a:lnTo>
                <a:lnTo>
                  <a:pt x="1459064" y="78663"/>
                </a:lnTo>
                <a:lnTo>
                  <a:pt x="1459064" y="72580"/>
                </a:lnTo>
                <a:lnTo>
                  <a:pt x="1477327" y="54546"/>
                </a:lnTo>
                <a:lnTo>
                  <a:pt x="1484337" y="54546"/>
                </a:lnTo>
                <a:lnTo>
                  <a:pt x="1502524" y="78663"/>
                </a:lnTo>
                <a:lnTo>
                  <a:pt x="1502524" y="55016"/>
                </a:lnTo>
                <a:lnTo>
                  <a:pt x="1502029" y="54546"/>
                </a:lnTo>
                <a:lnTo>
                  <a:pt x="1499514" y="52158"/>
                </a:lnTo>
                <a:lnTo>
                  <a:pt x="1496352" y="50215"/>
                </a:lnTo>
                <a:lnTo>
                  <a:pt x="1489062" y="47510"/>
                </a:lnTo>
                <a:lnTo>
                  <a:pt x="1485099" y="46824"/>
                </a:lnTo>
                <a:lnTo>
                  <a:pt x="1476489" y="46824"/>
                </a:lnTo>
                <a:lnTo>
                  <a:pt x="1450924" y="71323"/>
                </a:lnTo>
                <a:lnTo>
                  <a:pt x="1450924" y="80111"/>
                </a:lnTo>
                <a:lnTo>
                  <a:pt x="1476489" y="104597"/>
                </a:lnTo>
                <a:lnTo>
                  <a:pt x="1485099" y="104597"/>
                </a:lnTo>
                <a:lnTo>
                  <a:pt x="1510665" y="80111"/>
                </a:lnTo>
                <a:lnTo>
                  <a:pt x="1510665" y="71323"/>
                </a:lnTo>
                <a:close/>
              </a:path>
              <a:path w="6371590" h="128270">
                <a:moveTo>
                  <a:pt x="1516545" y="27482"/>
                </a:moveTo>
                <a:lnTo>
                  <a:pt x="1444332" y="27482"/>
                </a:lnTo>
                <a:lnTo>
                  <a:pt x="1444332" y="35052"/>
                </a:lnTo>
                <a:lnTo>
                  <a:pt x="1516545" y="35052"/>
                </a:lnTo>
                <a:lnTo>
                  <a:pt x="1516545" y="27482"/>
                </a:lnTo>
                <a:close/>
              </a:path>
              <a:path w="6371590" h="128270">
                <a:moveTo>
                  <a:pt x="1564220" y="49771"/>
                </a:moveTo>
                <a:lnTo>
                  <a:pt x="1542351" y="49771"/>
                </a:lnTo>
                <a:lnTo>
                  <a:pt x="1542351" y="0"/>
                </a:lnTo>
                <a:lnTo>
                  <a:pt x="1534071" y="0"/>
                </a:lnTo>
                <a:lnTo>
                  <a:pt x="1534071" y="126326"/>
                </a:lnTo>
                <a:lnTo>
                  <a:pt x="1542351" y="126326"/>
                </a:lnTo>
                <a:lnTo>
                  <a:pt x="1542351" y="57340"/>
                </a:lnTo>
                <a:lnTo>
                  <a:pt x="1564220" y="57340"/>
                </a:lnTo>
                <a:lnTo>
                  <a:pt x="1564220" y="49771"/>
                </a:lnTo>
                <a:close/>
              </a:path>
              <a:path w="6371590" h="128270">
                <a:moveTo>
                  <a:pt x="1676666" y="118897"/>
                </a:moveTo>
                <a:lnTo>
                  <a:pt x="1600682" y="118897"/>
                </a:lnTo>
                <a:lnTo>
                  <a:pt x="1600682" y="89039"/>
                </a:lnTo>
                <a:lnTo>
                  <a:pt x="1592262" y="89039"/>
                </a:lnTo>
                <a:lnTo>
                  <a:pt x="1592262" y="126326"/>
                </a:lnTo>
                <a:lnTo>
                  <a:pt x="1676666" y="126326"/>
                </a:lnTo>
                <a:lnTo>
                  <a:pt x="1676666" y="118897"/>
                </a:lnTo>
                <a:close/>
              </a:path>
              <a:path w="6371590" h="128270">
                <a:moveTo>
                  <a:pt x="1676819" y="41922"/>
                </a:moveTo>
                <a:lnTo>
                  <a:pt x="1602079" y="41922"/>
                </a:lnTo>
                <a:lnTo>
                  <a:pt x="1602079" y="2946"/>
                </a:lnTo>
                <a:lnTo>
                  <a:pt x="1593672" y="2946"/>
                </a:lnTo>
                <a:lnTo>
                  <a:pt x="1593672" y="49352"/>
                </a:lnTo>
                <a:lnTo>
                  <a:pt x="1676819" y="49352"/>
                </a:lnTo>
                <a:lnTo>
                  <a:pt x="1676819" y="41922"/>
                </a:lnTo>
                <a:close/>
              </a:path>
              <a:path w="6371590" h="128270">
                <a:moveTo>
                  <a:pt x="1692236" y="66319"/>
                </a:moveTo>
                <a:lnTo>
                  <a:pt x="1576133" y="66319"/>
                </a:lnTo>
                <a:lnTo>
                  <a:pt x="1576133" y="73748"/>
                </a:lnTo>
                <a:lnTo>
                  <a:pt x="1692236" y="73748"/>
                </a:lnTo>
                <a:lnTo>
                  <a:pt x="1692236" y="66319"/>
                </a:lnTo>
                <a:close/>
              </a:path>
              <a:path w="6371590" h="128270">
                <a:moveTo>
                  <a:pt x="1771738" y="90855"/>
                </a:moveTo>
                <a:lnTo>
                  <a:pt x="1770951" y="87490"/>
                </a:lnTo>
                <a:lnTo>
                  <a:pt x="1770875" y="87185"/>
                </a:lnTo>
                <a:lnTo>
                  <a:pt x="1770049" y="83705"/>
                </a:lnTo>
                <a:lnTo>
                  <a:pt x="1763318" y="85013"/>
                </a:lnTo>
                <a:lnTo>
                  <a:pt x="1756105" y="85979"/>
                </a:lnTo>
                <a:lnTo>
                  <a:pt x="1740674" y="87185"/>
                </a:lnTo>
                <a:lnTo>
                  <a:pt x="1733600" y="87490"/>
                </a:lnTo>
                <a:lnTo>
                  <a:pt x="1722386" y="87490"/>
                </a:lnTo>
                <a:lnTo>
                  <a:pt x="1722386" y="21310"/>
                </a:lnTo>
                <a:lnTo>
                  <a:pt x="1764728" y="21310"/>
                </a:lnTo>
                <a:lnTo>
                  <a:pt x="1764728" y="13741"/>
                </a:lnTo>
                <a:lnTo>
                  <a:pt x="1713966" y="13741"/>
                </a:lnTo>
                <a:lnTo>
                  <a:pt x="1713966" y="94996"/>
                </a:lnTo>
                <a:lnTo>
                  <a:pt x="1729651" y="94996"/>
                </a:lnTo>
                <a:lnTo>
                  <a:pt x="1737969" y="94716"/>
                </a:lnTo>
                <a:lnTo>
                  <a:pt x="1767814" y="91605"/>
                </a:lnTo>
                <a:lnTo>
                  <a:pt x="1771738" y="90855"/>
                </a:lnTo>
                <a:close/>
              </a:path>
              <a:path w="6371590" h="128270">
                <a:moveTo>
                  <a:pt x="1789823" y="2806"/>
                </a:moveTo>
                <a:lnTo>
                  <a:pt x="1781556" y="2806"/>
                </a:lnTo>
                <a:lnTo>
                  <a:pt x="1781556" y="48514"/>
                </a:lnTo>
                <a:lnTo>
                  <a:pt x="1757997" y="48514"/>
                </a:lnTo>
                <a:lnTo>
                  <a:pt x="1757997" y="55943"/>
                </a:lnTo>
                <a:lnTo>
                  <a:pt x="1781556" y="55943"/>
                </a:lnTo>
                <a:lnTo>
                  <a:pt x="1781556" y="120307"/>
                </a:lnTo>
                <a:lnTo>
                  <a:pt x="1789823" y="120307"/>
                </a:lnTo>
                <a:lnTo>
                  <a:pt x="1789823" y="2806"/>
                </a:lnTo>
                <a:close/>
              </a:path>
              <a:path w="6371590" h="128270">
                <a:moveTo>
                  <a:pt x="1814499" y="0"/>
                </a:moveTo>
                <a:lnTo>
                  <a:pt x="1806232" y="0"/>
                </a:lnTo>
                <a:lnTo>
                  <a:pt x="1806232" y="126746"/>
                </a:lnTo>
                <a:lnTo>
                  <a:pt x="1814499" y="126746"/>
                </a:lnTo>
                <a:lnTo>
                  <a:pt x="1814499" y="0"/>
                </a:lnTo>
                <a:close/>
              </a:path>
              <a:path w="6371590" h="128270">
                <a:moveTo>
                  <a:pt x="1942236" y="35102"/>
                </a:moveTo>
                <a:lnTo>
                  <a:pt x="1941207" y="30683"/>
                </a:lnTo>
                <a:lnTo>
                  <a:pt x="1937092" y="22733"/>
                </a:lnTo>
                <a:lnTo>
                  <a:pt x="1934146" y="19342"/>
                </a:lnTo>
                <a:lnTo>
                  <a:pt x="1933829" y="19113"/>
                </a:lnTo>
                <a:lnTo>
                  <a:pt x="1933829" y="36029"/>
                </a:lnTo>
                <a:lnTo>
                  <a:pt x="1933829" y="43891"/>
                </a:lnTo>
                <a:lnTo>
                  <a:pt x="1903488" y="64490"/>
                </a:lnTo>
                <a:lnTo>
                  <a:pt x="1892554" y="64490"/>
                </a:lnTo>
                <a:lnTo>
                  <a:pt x="1862175" y="43891"/>
                </a:lnTo>
                <a:lnTo>
                  <a:pt x="1862175" y="36029"/>
                </a:lnTo>
                <a:lnTo>
                  <a:pt x="1892554" y="15417"/>
                </a:lnTo>
                <a:lnTo>
                  <a:pt x="1903488" y="15417"/>
                </a:lnTo>
                <a:lnTo>
                  <a:pt x="1933829" y="36029"/>
                </a:lnTo>
                <a:lnTo>
                  <a:pt x="1933829" y="19113"/>
                </a:lnTo>
                <a:lnTo>
                  <a:pt x="1904885" y="7708"/>
                </a:lnTo>
                <a:lnTo>
                  <a:pt x="1891334" y="7708"/>
                </a:lnTo>
                <a:lnTo>
                  <a:pt x="1854822" y="30683"/>
                </a:lnTo>
                <a:lnTo>
                  <a:pt x="1853755" y="35102"/>
                </a:lnTo>
                <a:lnTo>
                  <a:pt x="1853755" y="44818"/>
                </a:lnTo>
                <a:lnTo>
                  <a:pt x="1885238" y="71437"/>
                </a:lnTo>
                <a:lnTo>
                  <a:pt x="1891334" y="72212"/>
                </a:lnTo>
                <a:lnTo>
                  <a:pt x="1904885" y="72212"/>
                </a:lnTo>
                <a:lnTo>
                  <a:pt x="1911019" y="71437"/>
                </a:lnTo>
                <a:lnTo>
                  <a:pt x="1921865" y="68351"/>
                </a:lnTo>
                <a:lnTo>
                  <a:pt x="1926488" y="66179"/>
                </a:lnTo>
                <a:lnTo>
                  <a:pt x="1928787" y="64490"/>
                </a:lnTo>
                <a:lnTo>
                  <a:pt x="1934146" y="60566"/>
                </a:lnTo>
                <a:lnTo>
                  <a:pt x="1937092" y="57188"/>
                </a:lnTo>
                <a:lnTo>
                  <a:pt x="1941207" y="49237"/>
                </a:lnTo>
                <a:lnTo>
                  <a:pt x="1942236" y="44818"/>
                </a:lnTo>
                <a:lnTo>
                  <a:pt x="1942236" y="35102"/>
                </a:lnTo>
                <a:close/>
              </a:path>
              <a:path w="6371590" h="128270">
                <a:moveTo>
                  <a:pt x="1955838" y="102069"/>
                </a:moveTo>
                <a:lnTo>
                  <a:pt x="1927796" y="102069"/>
                </a:lnTo>
                <a:lnTo>
                  <a:pt x="1927796" y="76555"/>
                </a:lnTo>
                <a:lnTo>
                  <a:pt x="1919389" y="76555"/>
                </a:lnTo>
                <a:lnTo>
                  <a:pt x="1919389" y="102069"/>
                </a:lnTo>
                <a:lnTo>
                  <a:pt x="1876894" y="102069"/>
                </a:lnTo>
                <a:lnTo>
                  <a:pt x="1876894" y="76555"/>
                </a:lnTo>
                <a:lnTo>
                  <a:pt x="1868487" y="76555"/>
                </a:lnTo>
                <a:lnTo>
                  <a:pt x="1868487" y="102069"/>
                </a:lnTo>
                <a:lnTo>
                  <a:pt x="1839734" y="102069"/>
                </a:lnTo>
                <a:lnTo>
                  <a:pt x="1839734" y="109499"/>
                </a:lnTo>
                <a:lnTo>
                  <a:pt x="1955838" y="109499"/>
                </a:lnTo>
                <a:lnTo>
                  <a:pt x="1955838" y="102069"/>
                </a:lnTo>
                <a:close/>
              </a:path>
              <a:path w="6371590" h="128270">
                <a:moveTo>
                  <a:pt x="1987499" y="99834"/>
                </a:moveTo>
                <a:lnTo>
                  <a:pt x="1974456" y="99834"/>
                </a:lnTo>
                <a:lnTo>
                  <a:pt x="1974456" y="113576"/>
                </a:lnTo>
                <a:lnTo>
                  <a:pt x="1987499" y="113576"/>
                </a:lnTo>
                <a:lnTo>
                  <a:pt x="1987499" y="99834"/>
                </a:lnTo>
                <a:close/>
              </a:path>
              <a:path w="6371590" h="128270">
                <a:moveTo>
                  <a:pt x="2196020" y="100761"/>
                </a:moveTo>
                <a:lnTo>
                  <a:pt x="2194991" y="97396"/>
                </a:lnTo>
                <a:lnTo>
                  <a:pt x="2190877" y="91605"/>
                </a:lnTo>
                <a:lnTo>
                  <a:pt x="2187968" y="89192"/>
                </a:lnTo>
                <a:lnTo>
                  <a:pt x="2187752" y="89090"/>
                </a:lnTo>
                <a:lnTo>
                  <a:pt x="2187752" y="101790"/>
                </a:lnTo>
                <a:lnTo>
                  <a:pt x="2187752" y="107403"/>
                </a:lnTo>
                <a:lnTo>
                  <a:pt x="2157095" y="120446"/>
                </a:lnTo>
                <a:lnTo>
                  <a:pt x="2146630" y="120446"/>
                </a:lnTo>
                <a:lnTo>
                  <a:pt x="2115959" y="107403"/>
                </a:lnTo>
                <a:lnTo>
                  <a:pt x="2115959" y="101790"/>
                </a:lnTo>
                <a:lnTo>
                  <a:pt x="2146630" y="88747"/>
                </a:lnTo>
                <a:lnTo>
                  <a:pt x="2157095" y="88747"/>
                </a:lnTo>
                <a:lnTo>
                  <a:pt x="2187752" y="101790"/>
                </a:lnTo>
                <a:lnTo>
                  <a:pt x="2187752" y="89090"/>
                </a:lnTo>
                <a:lnTo>
                  <a:pt x="2158682" y="81457"/>
                </a:lnTo>
                <a:lnTo>
                  <a:pt x="2145030" y="81457"/>
                </a:lnTo>
                <a:lnTo>
                  <a:pt x="2108720" y="97396"/>
                </a:lnTo>
                <a:lnTo>
                  <a:pt x="2107692" y="100761"/>
                </a:lnTo>
                <a:lnTo>
                  <a:pt x="2107692" y="108432"/>
                </a:lnTo>
                <a:lnTo>
                  <a:pt x="2145030" y="127736"/>
                </a:lnTo>
                <a:lnTo>
                  <a:pt x="2158682" y="127736"/>
                </a:lnTo>
                <a:lnTo>
                  <a:pt x="2164829" y="127241"/>
                </a:lnTo>
                <a:lnTo>
                  <a:pt x="2175764" y="125285"/>
                </a:lnTo>
                <a:lnTo>
                  <a:pt x="2180386" y="123825"/>
                </a:lnTo>
                <a:lnTo>
                  <a:pt x="2187079" y="120446"/>
                </a:lnTo>
                <a:lnTo>
                  <a:pt x="2187968" y="120002"/>
                </a:lnTo>
                <a:lnTo>
                  <a:pt x="2190877" y="117589"/>
                </a:lnTo>
                <a:lnTo>
                  <a:pt x="2194991" y="111798"/>
                </a:lnTo>
                <a:lnTo>
                  <a:pt x="2196020" y="108432"/>
                </a:lnTo>
                <a:lnTo>
                  <a:pt x="2196020" y="100761"/>
                </a:lnTo>
                <a:close/>
              </a:path>
              <a:path w="6371590" h="128270">
                <a:moveTo>
                  <a:pt x="2200084" y="43040"/>
                </a:moveTo>
                <a:lnTo>
                  <a:pt x="2162962" y="26454"/>
                </a:lnTo>
                <a:lnTo>
                  <a:pt x="2156206" y="11214"/>
                </a:lnTo>
                <a:lnTo>
                  <a:pt x="2195182" y="11214"/>
                </a:lnTo>
                <a:lnTo>
                  <a:pt x="2195182" y="3644"/>
                </a:lnTo>
                <a:lnTo>
                  <a:pt x="2108250" y="3644"/>
                </a:lnTo>
                <a:lnTo>
                  <a:pt x="2108250" y="11214"/>
                </a:lnTo>
                <a:lnTo>
                  <a:pt x="2147227" y="11214"/>
                </a:lnTo>
                <a:lnTo>
                  <a:pt x="2146858" y="15608"/>
                </a:lnTo>
                <a:lnTo>
                  <a:pt x="2114321" y="40589"/>
                </a:lnTo>
                <a:lnTo>
                  <a:pt x="2103348" y="43040"/>
                </a:lnTo>
                <a:lnTo>
                  <a:pt x="2106434" y="49771"/>
                </a:lnTo>
                <a:lnTo>
                  <a:pt x="2147811" y="30149"/>
                </a:lnTo>
                <a:lnTo>
                  <a:pt x="2151723" y="23837"/>
                </a:lnTo>
                <a:lnTo>
                  <a:pt x="2153297" y="27101"/>
                </a:lnTo>
                <a:lnTo>
                  <a:pt x="2187054" y="47713"/>
                </a:lnTo>
                <a:lnTo>
                  <a:pt x="2196998" y="49771"/>
                </a:lnTo>
                <a:lnTo>
                  <a:pt x="2200084" y="43040"/>
                </a:lnTo>
                <a:close/>
              </a:path>
              <a:path w="6371590" h="128270">
                <a:moveTo>
                  <a:pt x="2209622" y="61417"/>
                </a:moveTo>
                <a:lnTo>
                  <a:pt x="2093518" y="61417"/>
                </a:lnTo>
                <a:lnTo>
                  <a:pt x="2093518" y="68846"/>
                </a:lnTo>
                <a:lnTo>
                  <a:pt x="2209622" y="68846"/>
                </a:lnTo>
                <a:lnTo>
                  <a:pt x="2209622" y="61417"/>
                </a:lnTo>
                <a:close/>
              </a:path>
              <a:path w="6371590" h="128270">
                <a:moveTo>
                  <a:pt x="2298103" y="62115"/>
                </a:moveTo>
                <a:lnTo>
                  <a:pt x="2266619" y="29019"/>
                </a:lnTo>
                <a:lnTo>
                  <a:pt x="2265705" y="7010"/>
                </a:lnTo>
                <a:lnTo>
                  <a:pt x="2257158" y="7010"/>
                </a:lnTo>
                <a:lnTo>
                  <a:pt x="2257158" y="24396"/>
                </a:lnTo>
                <a:lnTo>
                  <a:pt x="2256345" y="29159"/>
                </a:lnTo>
                <a:lnTo>
                  <a:pt x="2233003" y="59969"/>
                </a:lnTo>
                <a:lnTo>
                  <a:pt x="2223363" y="65201"/>
                </a:lnTo>
                <a:lnTo>
                  <a:pt x="2227859" y="71361"/>
                </a:lnTo>
                <a:lnTo>
                  <a:pt x="2258568" y="45821"/>
                </a:lnTo>
                <a:lnTo>
                  <a:pt x="2260104" y="42062"/>
                </a:lnTo>
                <a:lnTo>
                  <a:pt x="2261781" y="38277"/>
                </a:lnTo>
                <a:lnTo>
                  <a:pt x="2287943" y="66243"/>
                </a:lnTo>
                <a:lnTo>
                  <a:pt x="2293467" y="68846"/>
                </a:lnTo>
                <a:lnTo>
                  <a:pt x="2298103" y="62115"/>
                </a:lnTo>
                <a:close/>
              </a:path>
              <a:path w="6371590" h="128270">
                <a:moveTo>
                  <a:pt x="2327122" y="99275"/>
                </a:moveTo>
                <a:lnTo>
                  <a:pt x="2326094" y="95783"/>
                </a:lnTo>
                <a:lnTo>
                  <a:pt x="2321979" y="89712"/>
                </a:lnTo>
                <a:lnTo>
                  <a:pt x="2319070" y="87147"/>
                </a:lnTo>
                <a:lnTo>
                  <a:pt x="2318842" y="87020"/>
                </a:lnTo>
                <a:lnTo>
                  <a:pt x="2318842" y="100203"/>
                </a:lnTo>
                <a:lnTo>
                  <a:pt x="2318842" y="106184"/>
                </a:lnTo>
                <a:lnTo>
                  <a:pt x="2288197" y="120446"/>
                </a:lnTo>
                <a:lnTo>
                  <a:pt x="2277719" y="120446"/>
                </a:lnTo>
                <a:lnTo>
                  <a:pt x="2247061" y="106184"/>
                </a:lnTo>
                <a:lnTo>
                  <a:pt x="2247061" y="100203"/>
                </a:lnTo>
                <a:lnTo>
                  <a:pt x="2277719" y="85953"/>
                </a:lnTo>
                <a:lnTo>
                  <a:pt x="2288197" y="85953"/>
                </a:lnTo>
                <a:lnTo>
                  <a:pt x="2318842" y="100203"/>
                </a:lnTo>
                <a:lnTo>
                  <a:pt x="2318842" y="87020"/>
                </a:lnTo>
                <a:lnTo>
                  <a:pt x="2289772" y="78663"/>
                </a:lnTo>
                <a:lnTo>
                  <a:pt x="2276132" y="78663"/>
                </a:lnTo>
                <a:lnTo>
                  <a:pt x="2239822" y="95783"/>
                </a:lnTo>
                <a:lnTo>
                  <a:pt x="2238794" y="99275"/>
                </a:lnTo>
                <a:lnTo>
                  <a:pt x="2238794" y="107124"/>
                </a:lnTo>
                <a:lnTo>
                  <a:pt x="2276132" y="127736"/>
                </a:lnTo>
                <a:lnTo>
                  <a:pt x="2289772" y="127736"/>
                </a:lnTo>
                <a:lnTo>
                  <a:pt x="2326094" y="110604"/>
                </a:lnTo>
                <a:lnTo>
                  <a:pt x="2327122" y="107124"/>
                </a:lnTo>
                <a:lnTo>
                  <a:pt x="2327122" y="99275"/>
                </a:lnTo>
                <a:close/>
              </a:path>
              <a:path w="6371590" h="128270">
                <a:moveTo>
                  <a:pt x="2345207" y="31686"/>
                </a:moveTo>
                <a:lnTo>
                  <a:pt x="2323338" y="31686"/>
                </a:lnTo>
                <a:lnTo>
                  <a:pt x="2323338" y="0"/>
                </a:lnTo>
                <a:lnTo>
                  <a:pt x="2315070" y="0"/>
                </a:lnTo>
                <a:lnTo>
                  <a:pt x="2315070" y="72771"/>
                </a:lnTo>
                <a:lnTo>
                  <a:pt x="2323338" y="72771"/>
                </a:lnTo>
                <a:lnTo>
                  <a:pt x="2323338" y="39116"/>
                </a:lnTo>
                <a:lnTo>
                  <a:pt x="2345207" y="39116"/>
                </a:lnTo>
                <a:lnTo>
                  <a:pt x="2345207" y="31686"/>
                </a:lnTo>
                <a:close/>
              </a:path>
              <a:path w="6371590" h="128270">
                <a:moveTo>
                  <a:pt x="2458224" y="35102"/>
                </a:moveTo>
                <a:lnTo>
                  <a:pt x="2457196" y="30683"/>
                </a:lnTo>
                <a:lnTo>
                  <a:pt x="2453081" y="22733"/>
                </a:lnTo>
                <a:lnTo>
                  <a:pt x="2450134" y="19342"/>
                </a:lnTo>
                <a:lnTo>
                  <a:pt x="2449817" y="19113"/>
                </a:lnTo>
                <a:lnTo>
                  <a:pt x="2449817" y="36029"/>
                </a:lnTo>
                <a:lnTo>
                  <a:pt x="2449817" y="43891"/>
                </a:lnTo>
                <a:lnTo>
                  <a:pt x="2419477" y="64490"/>
                </a:lnTo>
                <a:lnTo>
                  <a:pt x="2408542" y="64490"/>
                </a:lnTo>
                <a:lnTo>
                  <a:pt x="2378164" y="43891"/>
                </a:lnTo>
                <a:lnTo>
                  <a:pt x="2378164" y="36029"/>
                </a:lnTo>
                <a:lnTo>
                  <a:pt x="2408542" y="15417"/>
                </a:lnTo>
                <a:lnTo>
                  <a:pt x="2419477" y="15417"/>
                </a:lnTo>
                <a:lnTo>
                  <a:pt x="2449817" y="36029"/>
                </a:lnTo>
                <a:lnTo>
                  <a:pt x="2449817" y="19113"/>
                </a:lnTo>
                <a:lnTo>
                  <a:pt x="2420874" y="7708"/>
                </a:lnTo>
                <a:lnTo>
                  <a:pt x="2407323" y="7708"/>
                </a:lnTo>
                <a:lnTo>
                  <a:pt x="2370798" y="30683"/>
                </a:lnTo>
                <a:lnTo>
                  <a:pt x="2369743" y="35102"/>
                </a:lnTo>
                <a:lnTo>
                  <a:pt x="2369743" y="44818"/>
                </a:lnTo>
                <a:lnTo>
                  <a:pt x="2401227" y="71437"/>
                </a:lnTo>
                <a:lnTo>
                  <a:pt x="2407323" y="72212"/>
                </a:lnTo>
                <a:lnTo>
                  <a:pt x="2420874" y="72212"/>
                </a:lnTo>
                <a:lnTo>
                  <a:pt x="2427008" y="71437"/>
                </a:lnTo>
                <a:lnTo>
                  <a:pt x="2437841" y="68351"/>
                </a:lnTo>
                <a:lnTo>
                  <a:pt x="2442476" y="66179"/>
                </a:lnTo>
                <a:lnTo>
                  <a:pt x="2444775" y="64490"/>
                </a:lnTo>
                <a:lnTo>
                  <a:pt x="2450134" y="60566"/>
                </a:lnTo>
                <a:lnTo>
                  <a:pt x="2453081" y="57188"/>
                </a:lnTo>
                <a:lnTo>
                  <a:pt x="2457196" y="49237"/>
                </a:lnTo>
                <a:lnTo>
                  <a:pt x="2458224" y="44818"/>
                </a:lnTo>
                <a:lnTo>
                  <a:pt x="2458224" y="35102"/>
                </a:lnTo>
                <a:close/>
              </a:path>
              <a:path w="6371590" h="128270">
                <a:moveTo>
                  <a:pt x="2471826" y="102069"/>
                </a:moveTo>
                <a:lnTo>
                  <a:pt x="2355723" y="102069"/>
                </a:lnTo>
                <a:lnTo>
                  <a:pt x="2355723" y="109499"/>
                </a:lnTo>
                <a:lnTo>
                  <a:pt x="2471826" y="109499"/>
                </a:lnTo>
                <a:lnTo>
                  <a:pt x="2471826" y="102069"/>
                </a:lnTo>
                <a:close/>
              </a:path>
              <a:path w="6371590" h="128270">
                <a:moveTo>
                  <a:pt x="2605024" y="102069"/>
                </a:moveTo>
                <a:lnTo>
                  <a:pt x="2551468" y="102069"/>
                </a:lnTo>
                <a:lnTo>
                  <a:pt x="2551468" y="78092"/>
                </a:lnTo>
                <a:lnTo>
                  <a:pt x="2591562" y="78092"/>
                </a:lnTo>
                <a:lnTo>
                  <a:pt x="2591562" y="70942"/>
                </a:lnTo>
                <a:lnTo>
                  <a:pt x="2514168" y="70942"/>
                </a:lnTo>
                <a:lnTo>
                  <a:pt x="2514168" y="47256"/>
                </a:lnTo>
                <a:lnTo>
                  <a:pt x="2588768" y="47256"/>
                </a:lnTo>
                <a:lnTo>
                  <a:pt x="2588768" y="9817"/>
                </a:lnTo>
                <a:lnTo>
                  <a:pt x="2505760" y="9817"/>
                </a:lnTo>
                <a:lnTo>
                  <a:pt x="2505760" y="16967"/>
                </a:lnTo>
                <a:lnTo>
                  <a:pt x="2580487" y="16967"/>
                </a:lnTo>
                <a:lnTo>
                  <a:pt x="2580487" y="40093"/>
                </a:lnTo>
                <a:lnTo>
                  <a:pt x="2505760" y="40093"/>
                </a:lnTo>
                <a:lnTo>
                  <a:pt x="2505760" y="78092"/>
                </a:lnTo>
                <a:lnTo>
                  <a:pt x="2543060" y="78092"/>
                </a:lnTo>
                <a:lnTo>
                  <a:pt x="2543060" y="102069"/>
                </a:lnTo>
                <a:lnTo>
                  <a:pt x="2488933" y="102069"/>
                </a:lnTo>
                <a:lnTo>
                  <a:pt x="2488933" y="109499"/>
                </a:lnTo>
                <a:lnTo>
                  <a:pt x="2605024" y="109499"/>
                </a:lnTo>
                <a:lnTo>
                  <a:pt x="2605024" y="102069"/>
                </a:lnTo>
                <a:close/>
              </a:path>
              <a:path w="6371590" h="128270">
                <a:moveTo>
                  <a:pt x="2719857" y="118897"/>
                </a:moveTo>
                <a:lnTo>
                  <a:pt x="2643873" y="118897"/>
                </a:lnTo>
                <a:lnTo>
                  <a:pt x="2643873" y="89039"/>
                </a:lnTo>
                <a:lnTo>
                  <a:pt x="2635453" y="89039"/>
                </a:lnTo>
                <a:lnTo>
                  <a:pt x="2635453" y="126326"/>
                </a:lnTo>
                <a:lnTo>
                  <a:pt x="2719857" y="126326"/>
                </a:lnTo>
                <a:lnTo>
                  <a:pt x="2719857" y="118897"/>
                </a:lnTo>
                <a:close/>
              </a:path>
              <a:path w="6371590" h="128270">
                <a:moveTo>
                  <a:pt x="2719997" y="41922"/>
                </a:moveTo>
                <a:lnTo>
                  <a:pt x="2645270" y="41922"/>
                </a:lnTo>
                <a:lnTo>
                  <a:pt x="2645270" y="2946"/>
                </a:lnTo>
                <a:lnTo>
                  <a:pt x="2636863" y="2946"/>
                </a:lnTo>
                <a:lnTo>
                  <a:pt x="2636863" y="49352"/>
                </a:lnTo>
                <a:lnTo>
                  <a:pt x="2719997" y="49352"/>
                </a:lnTo>
                <a:lnTo>
                  <a:pt x="2719997" y="41922"/>
                </a:lnTo>
                <a:close/>
              </a:path>
              <a:path w="6371590" h="128270">
                <a:moveTo>
                  <a:pt x="2735427" y="66319"/>
                </a:moveTo>
                <a:lnTo>
                  <a:pt x="2619337" y="66319"/>
                </a:lnTo>
                <a:lnTo>
                  <a:pt x="2619337" y="73748"/>
                </a:lnTo>
                <a:lnTo>
                  <a:pt x="2735427" y="73748"/>
                </a:lnTo>
                <a:lnTo>
                  <a:pt x="2735427" y="66319"/>
                </a:lnTo>
                <a:close/>
              </a:path>
              <a:path w="6371590" h="128270">
                <a:moveTo>
                  <a:pt x="2938602" y="83566"/>
                </a:moveTo>
                <a:lnTo>
                  <a:pt x="2852788" y="83566"/>
                </a:lnTo>
                <a:lnTo>
                  <a:pt x="2852788" y="90855"/>
                </a:lnTo>
                <a:lnTo>
                  <a:pt x="2930321" y="90855"/>
                </a:lnTo>
                <a:lnTo>
                  <a:pt x="2930321" y="126885"/>
                </a:lnTo>
                <a:lnTo>
                  <a:pt x="2938602" y="126885"/>
                </a:lnTo>
                <a:lnTo>
                  <a:pt x="2938602" y="83566"/>
                </a:lnTo>
                <a:close/>
              </a:path>
              <a:path w="6371590" h="128270">
                <a:moveTo>
                  <a:pt x="2954159" y="62674"/>
                </a:moveTo>
                <a:lnTo>
                  <a:pt x="2900464" y="62674"/>
                </a:lnTo>
                <a:lnTo>
                  <a:pt x="2900464" y="46405"/>
                </a:lnTo>
                <a:lnTo>
                  <a:pt x="2937891" y="46405"/>
                </a:lnTo>
                <a:lnTo>
                  <a:pt x="2937891" y="39116"/>
                </a:lnTo>
                <a:lnTo>
                  <a:pt x="2937891" y="11074"/>
                </a:lnTo>
                <a:lnTo>
                  <a:pt x="2937891" y="3644"/>
                </a:lnTo>
                <a:lnTo>
                  <a:pt x="2929483" y="3644"/>
                </a:lnTo>
                <a:lnTo>
                  <a:pt x="2929483" y="11074"/>
                </a:lnTo>
                <a:lnTo>
                  <a:pt x="2929483" y="39116"/>
                </a:lnTo>
                <a:lnTo>
                  <a:pt x="2863304" y="39116"/>
                </a:lnTo>
                <a:lnTo>
                  <a:pt x="2863304" y="11074"/>
                </a:lnTo>
                <a:lnTo>
                  <a:pt x="2929483" y="11074"/>
                </a:lnTo>
                <a:lnTo>
                  <a:pt x="2929483" y="3644"/>
                </a:lnTo>
                <a:lnTo>
                  <a:pt x="2854883" y="3644"/>
                </a:lnTo>
                <a:lnTo>
                  <a:pt x="2854883" y="46405"/>
                </a:lnTo>
                <a:lnTo>
                  <a:pt x="2892044" y="46405"/>
                </a:lnTo>
                <a:lnTo>
                  <a:pt x="2892044" y="62674"/>
                </a:lnTo>
                <a:lnTo>
                  <a:pt x="2838069" y="62674"/>
                </a:lnTo>
                <a:lnTo>
                  <a:pt x="2838069" y="70104"/>
                </a:lnTo>
                <a:lnTo>
                  <a:pt x="2954159" y="70104"/>
                </a:lnTo>
                <a:lnTo>
                  <a:pt x="2954159" y="62674"/>
                </a:lnTo>
                <a:close/>
              </a:path>
              <a:path w="6371590" h="128270">
                <a:moveTo>
                  <a:pt x="3046552" y="55079"/>
                </a:moveTo>
                <a:lnTo>
                  <a:pt x="3045015" y="48094"/>
                </a:lnTo>
                <a:lnTo>
                  <a:pt x="3040811" y="49212"/>
                </a:lnTo>
                <a:lnTo>
                  <a:pt x="3036328" y="50215"/>
                </a:lnTo>
                <a:lnTo>
                  <a:pt x="2998393" y="55079"/>
                </a:lnTo>
                <a:lnTo>
                  <a:pt x="2994075" y="55245"/>
                </a:lnTo>
                <a:lnTo>
                  <a:pt x="2985287" y="55245"/>
                </a:lnTo>
                <a:lnTo>
                  <a:pt x="2985287" y="14719"/>
                </a:lnTo>
                <a:lnTo>
                  <a:pt x="3036608" y="14719"/>
                </a:lnTo>
                <a:lnTo>
                  <a:pt x="3036608" y="7150"/>
                </a:lnTo>
                <a:lnTo>
                  <a:pt x="2976867" y="7150"/>
                </a:lnTo>
                <a:lnTo>
                  <a:pt x="2976867" y="62814"/>
                </a:lnTo>
                <a:lnTo>
                  <a:pt x="2989542" y="62814"/>
                </a:lnTo>
                <a:lnTo>
                  <a:pt x="2994469" y="62674"/>
                </a:lnTo>
                <a:lnTo>
                  <a:pt x="3036633" y="57670"/>
                </a:lnTo>
                <a:lnTo>
                  <a:pt x="3046069" y="55245"/>
                </a:lnTo>
                <a:lnTo>
                  <a:pt x="3046552" y="55079"/>
                </a:lnTo>
                <a:close/>
              </a:path>
              <a:path w="6371590" h="128270">
                <a:moveTo>
                  <a:pt x="3074886" y="0"/>
                </a:moveTo>
                <a:lnTo>
                  <a:pt x="3066605" y="0"/>
                </a:lnTo>
                <a:lnTo>
                  <a:pt x="3066605" y="28460"/>
                </a:lnTo>
                <a:lnTo>
                  <a:pt x="3035350" y="28460"/>
                </a:lnTo>
                <a:lnTo>
                  <a:pt x="3035350" y="36029"/>
                </a:lnTo>
                <a:lnTo>
                  <a:pt x="3066605" y="36029"/>
                </a:lnTo>
                <a:lnTo>
                  <a:pt x="3066605" y="65620"/>
                </a:lnTo>
                <a:lnTo>
                  <a:pt x="3074886" y="65620"/>
                </a:lnTo>
                <a:lnTo>
                  <a:pt x="3074886" y="0"/>
                </a:lnTo>
                <a:close/>
              </a:path>
              <a:path w="6371590" h="128270">
                <a:moveTo>
                  <a:pt x="3077680" y="118897"/>
                </a:moveTo>
                <a:lnTo>
                  <a:pt x="3002115" y="118897"/>
                </a:lnTo>
                <a:lnTo>
                  <a:pt x="3002115" y="104038"/>
                </a:lnTo>
                <a:lnTo>
                  <a:pt x="3074886" y="104038"/>
                </a:lnTo>
                <a:lnTo>
                  <a:pt x="3074886" y="74866"/>
                </a:lnTo>
                <a:lnTo>
                  <a:pt x="2993707" y="74866"/>
                </a:lnTo>
                <a:lnTo>
                  <a:pt x="2993707" y="82308"/>
                </a:lnTo>
                <a:lnTo>
                  <a:pt x="3066605" y="82308"/>
                </a:lnTo>
                <a:lnTo>
                  <a:pt x="3066605" y="96608"/>
                </a:lnTo>
                <a:lnTo>
                  <a:pt x="2993707" y="96608"/>
                </a:lnTo>
                <a:lnTo>
                  <a:pt x="2993707" y="126326"/>
                </a:lnTo>
                <a:lnTo>
                  <a:pt x="3077680" y="126326"/>
                </a:lnTo>
                <a:lnTo>
                  <a:pt x="3077680" y="118897"/>
                </a:lnTo>
                <a:close/>
              </a:path>
              <a:path w="6371590" h="128270">
                <a:moveTo>
                  <a:pt x="3168269" y="13042"/>
                </a:moveTo>
                <a:lnTo>
                  <a:pt x="3159861" y="13042"/>
                </a:lnTo>
                <a:lnTo>
                  <a:pt x="3159861" y="20472"/>
                </a:lnTo>
                <a:lnTo>
                  <a:pt x="3159861" y="88468"/>
                </a:lnTo>
                <a:lnTo>
                  <a:pt x="3117088" y="88468"/>
                </a:lnTo>
                <a:lnTo>
                  <a:pt x="3117088" y="20472"/>
                </a:lnTo>
                <a:lnTo>
                  <a:pt x="3159861" y="20472"/>
                </a:lnTo>
                <a:lnTo>
                  <a:pt x="3159861" y="13042"/>
                </a:lnTo>
                <a:lnTo>
                  <a:pt x="3108680" y="13042"/>
                </a:lnTo>
                <a:lnTo>
                  <a:pt x="3108680" y="95770"/>
                </a:lnTo>
                <a:lnTo>
                  <a:pt x="3168269" y="95770"/>
                </a:lnTo>
                <a:lnTo>
                  <a:pt x="3168269" y="88468"/>
                </a:lnTo>
                <a:lnTo>
                  <a:pt x="3168269" y="20472"/>
                </a:lnTo>
                <a:lnTo>
                  <a:pt x="3168269" y="13042"/>
                </a:lnTo>
                <a:close/>
              </a:path>
              <a:path w="6371590" h="128270">
                <a:moveTo>
                  <a:pt x="3206686" y="0"/>
                </a:moveTo>
                <a:lnTo>
                  <a:pt x="3198418" y="0"/>
                </a:lnTo>
                <a:lnTo>
                  <a:pt x="3198418" y="126326"/>
                </a:lnTo>
                <a:lnTo>
                  <a:pt x="3206686" y="126326"/>
                </a:lnTo>
                <a:lnTo>
                  <a:pt x="3206686" y="0"/>
                </a:lnTo>
                <a:close/>
              </a:path>
              <a:path w="6371590" h="128270">
                <a:moveTo>
                  <a:pt x="3310725" y="86372"/>
                </a:moveTo>
                <a:lnTo>
                  <a:pt x="3310636" y="85979"/>
                </a:lnTo>
                <a:lnTo>
                  <a:pt x="3310521" y="85509"/>
                </a:lnTo>
                <a:lnTo>
                  <a:pt x="3309175" y="79502"/>
                </a:lnTo>
                <a:lnTo>
                  <a:pt x="3269805" y="85979"/>
                </a:lnTo>
                <a:lnTo>
                  <a:pt x="3255149" y="86791"/>
                </a:lnTo>
                <a:lnTo>
                  <a:pt x="3246082" y="86791"/>
                </a:lnTo>
                <a:lnTo>
                  <a:pt x="3246082" y="12331"/>
                </a:lnTo>
                <a:lnTo>
                  <a:pt x="3237674" y="12331"/>
                </a:lnTo>
                <a:lnTo>
                  <a:pt x="3237674" y="94361"/>
                </a:lnTo>
                <a:lnTo>
                  <a:pt x="3250615" y="94361"/>
                </a:lnTo>
                <a:lnTo>
                  <a:pt x="3289363" y="91046"/>
                </a:lnTo>
                <a:lnTo>
                  <a:pt x="3309213" y="86791"/>
                </a:lnTo>
                <a:lnTo>
                  <a:pt x="3310725" y="86372"/>
                </a:lnTo>
                <a:close/>
              </a:path>
              <a:path w="6371590" h="128270">
                <a:moveTo>
                  <a:pt x="3351949" y="49771"/>
                </a:moveTo>
                <a:lnTo>
                  <a:pt x="3330067" y="49771"/>
                </a:lnTo>
                <a:lnTo>
                  <a:pt x="3330067" y="0"/>
                </a:lnTo>
                <a:lnTo>
                  <a:pt x="3321799" y="0"/>
                </a:lnTo>
                <a:lnTo>
                  <a:pt x="3321799" y="126326"/>
                </a:lnTo>
                <a:lnTo>
                  <a:pt x="3330067" y="126326"/>
                </a:lnTo>
                <a:lnTo>
                  <a:pt x="3330067" y="57340"/>
                </a:lnTo>
                <a:lnTo>
                  <a:pt x="3351949" y="57340"/>
                </a:lnTo>
                <a:lnTo>
                  <a:pt x="3351949" y="49771"/>
                </a:lnTo>
                <a:close/>
              </a:path>
              <a:path w="6371590" h="128270">
                <a:moveTo>
                  <a:pt x="3520338" y="47713"/>
                </a:moveTo>
                <a:lnTo>
                  <a:pt x="3519690" y="41732"/>
                </a:lnTo>
                <a:lnTo>
                  <a:pt x="3517074" y="30886"/>
                </a:lnTo>
                <a:lnTo>
                  <a:pt x="3515080" y="26238"/>
                </a:lnTo>
                <a:lnTo>
                  <a:pt x="3512070" y="21856"/>
                </a:lnTo>
                <a:lnTo>
                  <a:pt x="3512070" y="54267"/>
                </a:lnTo>
                <a:lnTo>
                  <a:pt x="3511689" y="62522"/>
                </a:lnTo>
                <a:lnTo>
                  <a:pt x="3496043" y="90855"/>
                </a:lnTo>
                <a:lnTo>
                  <a:pt x="3480701" y="90855"/>
                </a:lnTo>
                <a:lnTo>
                  <a:pt x="3464979" y="60807"/>
                </a:lnTo>
                <a:lnTo>
                  <a:pt x="3464674" y="54267"/>
                </a:lnTo>
                <a:lnTo>
                  <a:pt x="3480701" y="17526"/>
                </a:lnTo>
                <a:lnTo>
                  <a:pt x="3496043" y="17526"/>
                </a:lnTo>
                <a:lnTo>
                  <a:pt x="3511766" y="47713"/>
                </a:lnTo>
                <a:lnTo>
                  <a:pt x="3512070" y="54267"/>
                </a:lnTo>
                <a:lnTo>
                  <a:pt x="3512070" y="21856"/>
                </a:lnTo>
                <a:lnTo>
                  <a:pt x="3509759" y="18478"/>
                </a:lnTo>
                <a:lnTo>
                  <a:pt x="3508705" y="17526"/>
                </a:lnTo>
                <a:lnTo>
                  <a:pt x="3506432" y="15468"/>
                </a:lnTo>
                <a:lnTo>
                  <a:pt x="3498494" y="11163"/>
                </a:lnTo>
                <a:lnTo>
                  <a:pt x="3493795" y="10096"/>
                </a:lnTo>
                <a:lnTo>
                  <a:pt x="3482949" y="10096"/>
                </a:lnTo>
                <a:lnTo>
                  <a:pt x="3457054" y="41732"/>
                </a:lnTo>
                <a:lnTo>
                  <a:pt x="3456406" y="47713"/>
                </a:lnTo>
                <a:lnTo>
                  <a:pt x="3456406" y="60807"/>
                </a:lnTo>
                <a:lnTo>
                  <a:pt x="3478263" y="97218"/>
                </a:lnTo>
                <a:lnTo>
                  <a:pt x="3482949" y="98285"/>
                </a:lnTo>
                <a:lnTo>
                  <a:pt x="3493795" y="98285"/>
                </a:lnTo>
                <a:lnTo>
                  <a:pt x="3519690" y="66789"/>
                </a:lnTo>
                <a:lnTo>
                  <a:pt x="3520338" y="60807"/>
                </a:lnTo>
                <a:lnTo>
                  <a:pt x="3520338" y="47713"/>
                </a:lnTo>
                <a:close/>
              </a:path>
              <a:path w="6371590" h="128270">
                <a:moveTo>
                  <a:pt x="3557219" y="0"/>
                </a:moveTo>
                <a:lnTo>
                  <a:pt x="3548938" y="0"/>
                </a:lnTo>
                <a:lnTo>
                  <a:pt x="3548938" y="49771"/>
                </a:lnTo>
                <a:lnTo>
                  <a:pt x="3526929" y="49771"/>
                </a:lnTo>
                <a:lnTo>
                  <a:pt x="3526929" y="57340"/>
                </a:lnTo>
                <a:lnTo>
                  <a:pt x="3548938" y="57340"/>
                </a:lnTo>
                <a:lnTo>
                  <a:pt x="3548938" y="126326"/>
                </a:lnTo>
                <a:lnTo>
                  <a:pt x="3557219" y="126326"/>
                </a:lnTo>
                <a:lnTo>
                  <a:pt x="3557219" y="0"/>
                </a:lnTo>
                <a:close/>
              </a:path>
              <a:path w="6371590" h="128270">
                <a:moveTo>
                  <a:pt x="3611194" y="13042"/>
                </a:moveTo>
                <a:lnTo>
                  <a:pt x="3584981" y="13042"/>
                </a:lnTo>
                <a:lnTo>
                  <a:pt x="3584981" y="20612"/>
                </a:lnTo>
                <a:lnTo>
                  <a:pt x="3602786" y="20612"/>
                </a:lnTo>
                <a:lnTo>
                  <a:pt x="3602786" y="25895"/>
                </a:lnTo>
                <a:lnTo>
                  <a:pt x="3593465" y="67767"/>
                </a:lnTo>
                <a:lnTo>
                  <a:pt x="3579647" y="90436"/>
                </a:lnTo>
                <a:lnTo>
                  <a:pt x="3585972" y="94780"/>
                </a:lnTo>
                <a:lnTo>
                  <a:pt x="3597008" y="78193"/>
                </a:lnTo>
                <a:lnTo>
                  <a:pt x="3604895" y="59410"/>
                </a:lnTo>
                <a:lnTo>
                  <a:pt x="3609619" y="38442"/>
                </a:lnTo>
                <a:lnTo>
                  <a:pt x="3609683" y="37477"/>
                </a:lnTo>
                <a:lnTo>
                  <a:pt x="3611194" y="15278"/>
                </a:lnTo>
                <a:lnTo>
                  <a:pt x="3611194" y="13042"/>
                </a:lnTo>
                <a:close/>
              </a:path>
              <a:path w="6371590" h="128270">
                <a:moveTo>
                  <a:pt x="3641483" y="13042"/>
                </a:moveTo>
                <a:lnTo>
                  <a:pt x="3616528" y="13042"/>
                </a:lnTo>
                <a:lnTo>
                  <a:pt x="3616528" y="20612"/>
                </a:lnTo>
                <a:lnTo>
                  <a:pt x="3633216" y="20612"/>
                </a:lnTo>
                <a:lnTo>
                  <a:pt x="3633203" y="31457"/>
                </a:lnTo>
                <a:lnTo>
                  <a:pt x="3632797" y="37477"/>
                </a:lnTo>
                <a:lnTo>
                  <a:pt x="3632670" y="38442"/>
                </a:lnTo>
                <a:lnTo>
                  <a:pt x="3631120" y="50571"/>
                </a:lnTo>
                <a:lnTo>
                  <a:pt x="3617836" y="89484"/>
                </a:lnTo>
                <a:lnTo>
                  <a:pt x="3610216" y="101092"/>
                </a:lnTo>
                <a:lnTo>
                  <a:pt x="3616807" y="105435"/>
                </a:lnTo>
                <a:lnTo>
                  <a:pt x="3637838" y="57810"/>
                </a:lnTo>
                <a:lnTo>
                  <a:pt x="3639324" y="49466"/>
                </a:lnTo>
                <a:lnTo>
                  <a:pt x="3640150" y="41706"/>
                </a:lnTo>
                <a:lnTo>
                  <a:pt x="3640734" y="35394"/>
                </a:lnTo>
                <a:lnTo>
                  <a:pt x="3641153" y="28867"/>
                </a:lnTo>
                <a:lnTo>
                  <a:pt x="3641267" y="25895"/>
                </a:lnTo>
                <a:lnTo>
                  <a:pt x="3641407" y="22110"/>
                </a:lnTo>
                <a:lnTo>
                  <a:pt x="3641483" y="13042"/>
                </a:lnTo>
                <a:close/>
              </a:path>
              <a:path w="6371590" h="128270">
                <a:moveTo>
                  <a:pt x="3690556" y="0"/>
                </a:moveTo>
                <a:lnTo>
                  <a:pt x="3682288" y="0"/>
                </a:lnTo>
                <a:lnTo>
                  <a:pt x="3682288" y="49911"/>
                </a:lnTo>
                <a:lnTo>
                  <a:pt x="3664483" y="49911"/>
                </a:lnTo>
                <a:lnTo>
                  <a:pt x="3664483" y="2806"/>
                </a:lnTo>
                <a:lnTo>
                  <a:pt x="3656215" y="2806"/>
                </a:lnTo>
                <a:lnTo>
                  <a:pt x="3656215" y="120307"/>
                </a:lnTo>
                <a:lnTo>
                  <a:pt x="3664483" y="120307"/>
                </a:lnTo>
                <a:lnTo>
                  <a:pt x="3664483" y="57340"/>
                </a:lnTo>
                <a:lnTo>
                  <a:pt x="3682288" y="57340"/>
                </a:lnTo>
                <a:lnTo>
                  <a:pt x="3682288" y="126746"/>
                </a:lnTo>
                <a:lnTo>
                  <a:pt x="3690556" y="126746"/>
                </a:lnTo>
                <a:lnTo>
                  <a:pt x="3690556" y="57340"/>
                </a:lnTo>
                <a:lnTo>
                  <a:pt x="3690556" y="49911"/>
                </a:lnTo>
                <a:lnTo>
                  <a:pt x="3690556" y="0"/>
                </a:lnTo>
                <a:close/>
              </a:path>
              <a:path w="6371590" h="128270">
                <a:moveTo>
                  <a:pt x="3787178" y="33972"/>
                </a:moveTo>
                <a:lnTo>
                  <a:pt x="3786327" y="29603"/>
                </a:lnTo>
                <a:lnTo>
                  <a:pt x="3782961" y="21844"/>
                </a:lnTo>
                <a:lnTo>
                  <a:pt x="3780675" y="18554"/>
                </a:lnTo>
                <a:lnTo>
                  <a:pt x="3779037" y="17030"/>
                </a:lnTo>
                <a:lnTo>
                  <a:pt x="3779037" y="42341"/>
                </a:lnTo>
                <a:lnTo>
                  <a:pt x="3778478" y="45618"/>
                </a:lnTo>
                <a:lnTo>
                  <a:pt x="3758895" y="62534"/>
                </a:lnTo>
                <a:lnTo>
                  <a:pt x="3751973" y="62534"/>
                </a:lnTo>
                <a:lnTo>
                  <a:pt x="3731780" y="42341"/>
                </a:lnTo>
                <a:lnTo>
                  <a:pt x="3731780" y="35140"/>
                </a:lnTo>
                <a:lnTo>
                  <a:pt x="3751973" y="15138"/>
                </a:lnTo>
                <a:lnTo>
                  <a:pt x="3758895" y="15138"/>
                </a:lnTo>
                <a:lnTo>
                  <a:pt x="3779037" y="42341"/>
                </a:lnTo>
                <a:lnTo>
                  <a:pt x="3779037" y="17030"/>
                </a:lnTo>
                <a:lnTo>
                  <a:pt x="3759631" y="7429"/>
                </a:lnTo>
                <a:lnTo>
                  <a:pt x="3751046" y="7429"/>
                </a:lnTo>
                <a:lnTo>
                  <a:pt x="3723665" y="33972"/>
                </a:lnTo>
                <a:lnTo>
                  <a:pt x="3723652" y="43599"/>
                </a:lnTo>
                <a:lnTo>
                  <a:pt x="3724491" y="47929"/>
                </a:lnTo>
                <a:lnTo>
                  <a:pt x="3724554" y="48069"/>
                </a:lnTo>
                <a:lnTo>
                  <a:pt x="3727856" y="55689"/>
                </a:lnTo>
                <a:lnTo>
                  <a:pt x="3727958" y="55829"/>
                </a:lnTo>
                <a:lnTo>
                  <a:pt x="3730142" y="59004"/>
                </a:lnTo>
                <a:lnTo>
                  <a:pt x="3735946" y="64516"/>
                </a:lnTo>
                <a:lnTo>
                  <a:pt x="3739311" y="66624"/>
                </a:lnTo>
                <a:lnTo>
                  <a:pt x="3746982" y="69519"/>
                </a:lnTo>
                <a:lnTo>
                  <a:pt x="3751046" y="70243"/>
                </a:lnTo>
                <a:lnTo>
                  <a:pt x="3759631" y="70243"/>
                </a:lnTo>
                <a:lnTo>
                  <a:pt x="3786352" y="47929"/>
                </a:lnTo>
                <a:lnTo>
                  <a:pt x="3787178" y="43599"/>
                </a:lnTo>
                <a:lnTo>
                  <a:pt x="3787178" y="33972"/>
                </a:lnTo>
                <a:close/>
              </a:path>
              <a:path w="6371590" h="128270">
                <a:moveTo>
                  <a:pt x="3803853" y="95338"/>
                </a:moveTo>
                <a:lnTo>
                  <a:pt x="3802596" y="88328"/>
                </a:lnTo>
                <a:lnTo>
                  <a:pt x="3795115" y="89357"/>
                </a:lnTo>
                <a:lnTo>
                  <a:pt x="3787825" y="90220"/>
                </a:lnTo>
                <a:lnTo>
                  <a:pt x="3744938" y="93522"/>
                </a:lnTo>
                <a:lnTo>
                  <a:pt x="3722674" y="94272"/>
                </a:lnTo>
                <a:lnTo>
                  <a:pt x="3714800" y="94272"/>
                </a:lnTo>
                <a:lnTo>
                  <a:pt x="3715943" y="101650"/>
                </a:lnTo>
                <a:lnTo>
                  <a:pt x="3760457" y="99695"/>
                </a:lnTo>
                <a:lnTo>
                  <a:pt x="3793045" y="96723"/>
                </a:lnTo>
                <a:lnTo>
                  <a:pt x="3803853" y="95338"/>
                </a:lnTo>
                <a:close/>
              </a:path>
              <a:path w="6371590" h="128270">
                <a:moveTo>
                  <a:pt x="3819410" y="0"/>
                </a:moveTo>
                <a:lnTo>
                  <a:pt x="3811143" y="0"/>
                </a:lnTo>
                <a:lnTo>
                  <a:pt x="3811143" y="126326"/>
                </a:lnTo>
                <a:lnTo>
                  <a:pt x="3819410" y="126326"/>
                </a:lnTo>
                <a:lnTo>
                  <a:pt x="3819410" y="0"/>
                </a:lnTo>
                <a:close/>
              </a:path>
              <a:path w="6371590" h="128270">
                <a:moveTo>
                  <a:pt x="4035628" y="98336"/>
                </a:moveTo>
                <a:lnTo>
                  <a:pt x="4032237" y="93522"/>
                </a:lnTo>
                <a:lnTo>
                  <a:pt x="4031564" y="92722"/>
                </a:lnTo>
                <a:lnTo>
                  <a:pt x="4028897" y="91554"/>
                </a:lnTo>
                <a:lnTo>
                  <a:pt x="4027360" y="90893"/>
                </a:lnTo>
                <a:lnTo>
                  <a:pt x="4027360" y="103289"/>
                </a:lnTo>
                <a:lnTo>
                  <a:pt x="4027360" y="108712"/>
                </a:lnTo>
                <a:lnTo>
                  <a:pt x="3996690" y="120446"/>
                </a:lnTo>
                <a:lnTo>
                  <a:pt x="3986225" y="120446"/>
                </a:lnTo>
                <a:lnTo>
                  <a:pt x="3955567" y="108712"/>
                </a:lnTo>
                <a:lnTo>
                  <a:pt x="3955567" y="103289"/>
                </a:lnTo>
                <a:lnTo>
                  <a:pt x="3986225" y="91554"/>
                </a:lnTo>
                <a:lnTo>
                  <a:pt x="3996690" y="91554"/>
                </a:lnTo>
                <a:lnTo>
                  <a:pt x="4027360" y="103289"/>
                </a:lnTo>
                <a:lnTo>
                  <a:pt x="4027360" y="90893"/>
                </a:lnTo>
                <a:lnTo>
                  <a:pt x="3991470" y="84264"/>
                </a:lnTo>
                <a:lnTo>
                  <a:pt x="3981653" y="84582"/>
                </a:lnTo>
                <a:lnTo>
                  <a:pt x="3947299" y="98336"/>
                </a:lnTo>
                <a:lnTo>
                  <a:pt x="3947299" y="109829"/>
                </a:lnTo>
                <a:lnTo>
                  <a:pt x="3984536" y="127736"/>
                </a:lnTo>
                <a:lnTo>
                  <a:pt x="3998379" y="127736"/>
                </a:lnTo>
                <a:lnTo>
                  <a:pt x="4034625" y="113131"/>
                </a:lnTo>
                <a:lnTo>
                  <a:pt x="4035628" y="109829"/>
                </a:lnTo>
                <a:lnTo>
                  <a:pt x="4035628" y="98336"/>
                </a:lnTo>
                <a:close/>
              </a:path>
              <a:path w="6371590" h="128270">
                <a:moveTo>
                  <a:pt x="4049230" y="66738"/>
                </a:moveTo>
                <a:lnTo>
                  <a:pt x="3995521" y="66738"/>
                </a:lnTo>
                <a:lnTo>
                  <a:pt x="3995521" y="53695"/>
                </a:lnTo>
                <a:lnTo>
                  <a:pt x="4033380" y="53695"/>
                </a:lnTo>
                <a:lnTo>
                  <a:pt x="4033380" y="46405"/>
                </a:lnTo>
                <a:lnTo>
                  <a:pt x="3958361" y="46405"/>
                </a:lnTo>
                <a:lnTo>
                  <a:pt x="3958361" y="32385"/>
                </a:lnTo>
                <a:lnTo>
                  <a:pt x="4031983" y="32385"/>
                </a:lnTo>
                <a:lnTo>
                  <a:pt x="4031983" y="24955"/>
                </a:lnTo>
                <a:lnTo>
                  <a:pt x="3958361" y="24955"/>
                </a:lnTo>
                <a:lnTo>
                  <a:pt x="3958361" y="11074"/>
                </a:lnTo>
                <a:lnTo>
                  <a:pt x="4032961" y="11074"/>
                </a:lnTo>
                <a:lnTo>
                  <a:pt x="4032961" y="3644"/>
                </a:lnTo>
                <a:lnTo>
                  <a:pt x="3949954" y="3644"/>
                </a:lnTo>
                <a:lnTo>
                  <a:pt x="3949954" y="53695"/>
                </a:lnTo>
                <a:lnTo>
                  <a:pt x="3987114" y="53695"/>
                </a:lnTo>
                <a:lnTo>
                  <a:pt x="3987114" y="66738"/>
                </a:lnTo>
                <a:lnTo>
                  <a:pt x="3933139" y="66738"/>
                </a:lnTo>
                <a:lnTo>
                  <a:pt x="3933139" y="74168"/>
                </a:lnTo>
                <a:lnTo>
                  <a:pt x="4049230" y="74168"/>
                </a:lnTo>
                <a:lnTo>
                  <a:pt x="4049230" y="66738"/>
                </a:lnTo>
                <a:close/>
              </a:path>
              <a:path w="6371590" h="128270">
                <a:moveTo>
                  <a:pt x="4167428" y="100761"/>
                </a:moveTo>
                <a:lnTo>
                  <a:pt x="4166400" y="97396"/>
                </a:lnTo>
                <a:lnTo>
                  <a:pt x="4162285" y="91605"/>
                </a:lnTo>
                <a:lnTo>
                  <a:pt x="4159364" y="89192"/>
                </a:lnTo>
                <a:lnTo>
                  <a:pt x="4159148" y="89090"/>
                </a:lnTo>
                <a:lnTo>
                  <a:pt x="4159148" y="101790"/>
                </a:lnTo>
                <a:lnTo>
                  <a:pt x="4159148" y="107403"/>
                </a:lnTo>
                <a:lnTo>
                  <a:pt x="4128490" y="120446"/>
                </a:lnTo>
                <a:lnTo>
                  <a:pt x="4118025" y="120446"/>
                </a:lnTo>
                <a:lnTo>
                  <a:pt x="4087368" y="107403"/>
                </a:lnTo>
                <a:lnTo>
                  <a:pt x="4087368" y="101790"/>
                </a:lnTo>
                <a:lnTo>
                  <a:pt x="4118025" y="88747"/>
                </a:lnTo>
                <a:lnTo>
                  <a:pt x="4128490" y="88747"/>
                </a:lnTo>
                <a:lnTo>
                  <a:pt x="4159148" y="101790"/>
                </a:lnTo>
                <a:lnTo>
                  <a:pt x="4159148" y="89090"/>
                </a:lnTo>
                <a:lnTo>
                  <a:pt x="4130078" y="81457"/>
                </a:lnTo>
                <a:lnTo>
                  <a:pt x="4116438" y="81457"/>
                </a:lnTo>
                <a:lnTo>
                  <a:pt x="4080129" y="97396"/>
                </a:lnTo>
                <a:lnTo>
                  <a:pt x="4079100" y="100761"/>
                </a:lnTo>
                <a:lnTo>
                  <a:pt x="4079100" y="108432"/>
                </a:lnTo>
                <a:lnTo>
                  <a:pt x="4116438" y="127736"/>
                </a:lnTo>
                <a:lnTo>
                  <a:pt x="4130078" y="127736"/>
                </a:lnTo>
                <a:lnTo>
                  <a:pt x="4166400" y="111798"/>
                </a:lnTo>
                <a:lnTo>
                  <a:pt x="4167428" y="108432"/>
                </a:lnTo>
                <a:lnTo>
                  <a:pt x="4167428" y="100761"/>
                </a:lnTo>
                <a:close/>
              </a:path>
              <a:path w="6371590" h="128270">
                <a:moveTo>
                  <a:pt x="4171492" y="43040"/>
                </a:moveTo>
                <a:lnTo>
                  <a:pt x="4134358" y="26454"/>
                </a:lnTo>
                <a:lnTo>
                  <a:pt x="4127601" y="11214"/>
                </a:lnTo>
                <a:lnTo>
                  <a:pt x="4166590" y="11214"/>
                </a:lnTo>
                <a:lnTo>
                  <a:pt x="4166590" y="3644"/>
                </a:lnTo>
                <a:lnTo>
                  <a:pt x="4079659" y="3644"/>
                </a:lnTo>
                <a:lnTo>
                  <a:pt x="4079659" y="11214"/>
                </a:lnTo>
                <a:lnTo>
                  <a:pt x="4118635" y="11214"/>
                </a:lnTo>
                <a:lnTo>
                  <a:pt x="4118267" y="15608"/>
                </a:lnTo>
                <a:lnTo>
                  <a:pt x="4085729" y="40589"/>
                </a:lnTo>
                <a:lnTo>
                  <a:pt x="4074757" y="43040"/>
                </a:lnTo>
                <a:lnTo>
                  <a:pt x="4077830" y="49771"/>
                </a:lnTo>
                <a:lnTo>
                  <a:pt x="4119219" y="30149"/>
                </a:lnTo>
                <a:lnTo>
                  <a:pt x="4123118" y="23837"/>
                </a:lnTo>
                <a:lnTo>
                  <a:pt x="4124706" y="27101"/>
                </a:lnTo>
                <a:lnTo>
                  <a:pt x="4158462" y="47713"/>
                </a:lnTo>
                <a:lnTo>
                  <a:pt x="4168406" y="49771"/>
                </a:lnTo>
                <a:lnTo>
                  <a:pt x="4171492" y="43040"/>
                </a:lnTo>
                <a:close/>
              </a:path>
              <a:path w="6371590" h="128270">
                <a:moveTo>
                  <a:pt x="4181030" y="61417"/>
                </a:moveTo>
                <a:lnTo>
                  <a:pt x="4064927" y="61417"/>
                </a:lnTo>
                <a:lnTo>
                  <a:pt x="4064927" y="68846"/>
                </a:lnTo>
                <a:lnTo>
                  <a:pt x="4181030" y="68846"/>
                </a:lnTo>
                <a:lnTo>
                  <a:pt x="4181030" y="61417"/>
                </a:lnTo>
                <a:close/>
              </a:path>
              <a:path w="6371590" h="128270">
                <a:moveTo>
                  <a:pt x="4264876" y="47713"/>
                </a:moveTo>
                <a:lnTo>
                  <a:pt x="4264228" y="41732"/>
                </a:lnTo>
                <a:lnTo>
                  <a:pt x="4261599" y="30886"/>
                </a:lnTo>
                <a:lnTo>
                  <a:pt x="4259618" y="26238"/>
                </a:lnTo>
                <a:lnTo>
                  <a:pt x="4256608" y="21869"/>
                </a:lnTo>
                <a:lnTo>
                  <a:pt x="4256608" y="54267"/>
                </a:lnTo>
                <a:lnTo>
                  <a:pt x="4256227" y="62522"/>
                </a:lnTo>
                <a:lnTo>
                  <a:pt x="4240568" y="90855"/>
                </a:lnTo>
                <a:lnTo>
                  <a:pt x="4225252" y="90855"/>
                </a:lnTo>
                <a:lnTo>
                  <a:pt x="4209516" y="60807"/>
                </a:lnTo>
                <a:lnTo>
                  <a:pt x="4209211" y="54267"/>
                </a:lnTo>
                <a:lnTo>
                  <a:pt x="4225252" y="17526"/>
                </a:lnTo>
                <a:lnTo>
                  <a:pt x="4240568" y="17526"/>
                </a:lnTo>
                <a:lnTo>
                  <a:pt x="4256303" y="47713"/>
                </a:lnTo>
                <a:lnTo>
                  <a:pt x="4256608" y="54267"/>
                </a:lnTo>
                <a:lnTo>
                  <a:pt x="4256608" y="21869"/>
                </a:lnTo>
                <a:lnTo>
                  <a:pt x="4254284" y="18478"/>
                </a:lnTo>
                <a:lnTo>
                  <a:pt x="4253230" y="17526"/>
                </a:lnTo>
                <a:lnTo>
                  <a:pt x="4250969" y="15468"/>
                </a:lnTo>
                <a:lnTo>
                  <a:pt x="4243032" y="11163"/>
                </a:lnTo>
                <a:lnTo>
                  <a:pt x="4238333" y="10096"/>
                </a:lnTo>
                <a:lnTo>
                  <a:pt x="4227487" y="10096"/>
                </a:lnTo>
                <a:lnTo>
                  <a:pt x="4201591" y="41732"/>
                </a:lnTo>
                <a:lnTo>
                  <a:pt x="4200944" y="47713"/>
                </a:lnTo>
                <a:lnTo>
                  <a:pt x="4200944" y="60807"/>
                </a:lnTo>
                <a:lnTo>
                  <a:pt x="4222788" y="97218"/>
                </a:lnTo>
                <a:lnTo>
                  <a:pt x="4227487" y="98285"/>
                </a:lnTo>
                <a:lnTo>
                  <a:pt x="4238333" y="98285"/>
                </a:lnTo>
                <a:lnTo>
                  <a:pt x="4264228" y="66789"/>
                </a:lnTo>
                <a:lnTo>
                  <a:pt x="4264876" y="60807"/>
                </a:lnTo>
                <a:lnTo>
                  <a:pt x="4264876" y="47713"/>
                </a:lnTo>
                <a:close/>
              </a:path>
              <a:path w="6371590" h="128270">
                <a:moveTo>
                  <a:pt x="4300347" y="0"/>
                </a:moveTo>
                <a:lnTo>
                  <a:pt x="4292079" y="0"/>
                </a:lnTo>
                <a:lnTo>
                  <a:pt x="4292079" y="126326"/>
                </a:lnTo>
                <a:lnTo>
                  <a:pt x="4300347" y="126326"/>
                </a:lnTo>
                <a:lnTo>
                  <a:pt x="4300347" y="0"/>
                </a:lnTo>
                <a:close/>
              </a:path>
              <a:path w="6371590" h="128270">
                <a:moveTo>
                  <a:pt x="4494123" y="86372"/>
                </a:moveTo>
                <a:lnTo>
                  <a:pt x="4494034" y="85979"/>
                </a:lnTo>
                <a:lnTo>
                  <a:pt x="4493933" y="85509"/>
                </a:lnTo>
                <a:lnTo>
                  <a:pt x="4492587" y="79502"/>
                </a:lnTo>
                <a:lnTo>
                  <a:pt x="4453204" y="85979"/>
                </a:lnTo>
                <a:lnTo>
                  <a:pt x="4438561" y="86791"/>
                </a:lnTo>
                <a:lnTo>
                  <a:pt x="4429493" y="86791"/>
                </a:lnTo>
                <a:lnTo>
                  <a:pt x="4429493" y="12331"/>
                </a:lnTo>
                <a:lnTo>
                  <a:pt x="4421073" y="12331"/>
                </a:lnTo>
                <a:lnTo>
                  <a:pt x="4421073" y="94361"/>
                </a:lnTo>
                <a:lnTo>
                  <a:pt x="4434027" y="94361"/>
                </a:lnTo>
                <a:lnTo>
                  <a:pt x="4472762" y="91046"/>
                </a:lnTo>
                <a:lnTo>
                  <a:pt x="4492612" y="86791"/>
                </a:lnTo>
                <a:lnTo>
                  <a:pt x="4494123" y="86372"/>
                </a:lnTo>
                <a:close/>
              </a:path>
              <a:path w="6371590" h="128270">
                <a:moveTo>
                  <a:pt x="4535348" y="49771"/>
                </a:moveTo>
                <a:lnTo>
                  <a:pt x="4513478" y="49771"/>
                </a:lnTo>
                <a:lnTo>
                  <a:pt x="4513478" y="0"/>
                </a:lnTo>
                <a:lnTo>
                  <a:pt x="4505210" y="0"/>
                </a:lnTo>
                <a:lnTo>
                  <a:pt x="4505210" y="126326"/>
                </a:lnTo>
                <a:lnTo>
                  <a:pt x="4513478" y="126326"/>
                </a:lnTo>
                <a:lnTo>
                  <a:pt x="4513478" y="57340"/>
                </a:lnTo>
                <a:lnTo>
                  <a:pt x="4535348" y="57340"/>
                </a:lnTo>
                <a:lnTo>
                  <a:pt x="4535348" y="49771"/>
                </a:lnTo>
                <a:close/>
              </a:path>
              <a:path w="6371590" h="128270">
                <a:moveTo>
                  <a:pt x="4623130" y="88468"/>
                </a:moveTo>
                <a:lnTo>
                  <a:pt x="4623028" y="88074"/>
                </a:lnTo>
                <a:lnTo>
                  <a:pt x="4622927" y="87604"/>
                </a:lnTo>
                <a:lnTo>
                  <a:pt x="4621581" y="81597"/>
                </a:lnTo>
                <a:lnTo>
                  <a:pt x="4582211" y="88074"/>
                </a:lnTo>
                <a:lnTo>
                  <a:pt x="4567555" y="88900"/>
                </a:lnTo>
                <a:lnTo>
                  <a:pt x="4558487" y="88900"/>
                </a:lnTo>
                <a:lnTo>
                  <a:pt x="4558487" y="55803"/>
                </a:lnTo>
                <a:lnTo>
                  <a:pt x="4607839" y="55803"/>
                </a:lnTo>
                <a:lnTo>
                  <a:pt x="4607839" y="48234"/>
                </a:lnTo>
                <a:lnTo>
                  <a:pt x="4558487" y="48234"/>
                </a:lnTo>
                <a:lnTo>
                  <a:pt x="4558487" y="19913"/>
                </a:lnTo>
                <a:lnTo>
                  <a:pt x="4609795" y="19913"/>
                </a:lnTo>
                <a:lnTo>
                  <a:pt x="4609795" y="12331"/>
                </a:lnTo>
                <a:lnTo>
                  <a:pt x="4550067" y="12331"/>
                </a:lnTo>
                <a:lnTo>
                  <a:pt x="4550067" y="96469"/>
                </a:lnTo>
                <a:lnTo>
                  <a:pt x="4563021" y="96469"/>
                </a:lnTo>
                <a:lnTo>
                  <a:pt x="4568253" y="96329"/>
                </a:lnTo>
                <a:lnTo>
                  <a:pt x="4612792" y="91084"/>
                </a:lnTo>
                <a:lnTo>
                  <a:pt x="4621606" y="88900"/>
                </a:lnTo>
                <a:lnTo>
                  <a:pt x="4623130" y="88468"/>
                </a:lnTo>
                <a:close/>
              </a:path>
              <a:path w="6371590" h="128270">
                <a:moveTo>
                  <a:pt x="4665751" y="49771"/>
                </a:moveTo>
                <a:lnTo>
                  <a:pt x="4643869" y="49771"/>
                </a:lnTo>
                <a:lnTo>
                  <a:pt x="4643869" y="0"/>
                </a:lnTo>
                <a:lnTo>
                  <a:pt x="4635601" y="0"/>
                </a:lnTo>
                <a:lnTo>
                  <a:pt x="4635601" y="126326"/>
                </a:lnTo>
                <a:lnTo>
                  <a:pt x="4643869" y="126326"/>
                </a:lnTo>
                <a:lnTo>
                  <a:pt x="4643869" y="57340"/>
                </a:lnTo>
                <a:lnTo>
                  <a:pt x="4665751" y="57340"/>
                </a:lnTo>
                <a:lnTo>
                  <a:pt x="4665751" y="49771"/>
                </a:lnTo>
                <a:close/>
              </a:path>
              <a:path w="6371590" h="128270">
                <a:moveTo>
                  <a:pt x="4757737" y="86372"/>
                </a:moveTo>
                <a:lnTo>
                  <a:pt x="4757636" y="85979"/>
                </a:lnTo>
                <a:lnTo>
                  <a:pt x="4757534" y="85509"/>
                </a:lnTo>
                <a:lnTo>
                  <a:pt x="4756188" y="79502"/>
                </a:lnTo>
                <a:lnTo>
                  <a:pt x="4716818" y="85979"/>
                </a:lnTo>
                <a:lnTo>
                  <a:pt x="4702149" y="86791"/>
                </a:lnTo>
                <a:lnTo>
                  <a:pt x="4693082" y="86791"/>
                </a:lnTo>
                <a:lnTo>
                  <a:pt x="4693082" y="12331"/>
                </a:lnTo>
                <a:lnTo>
                  <a:pt x="4684674" y="12331"/>
                </a:lnTo>
                <a:lnTo>
                  <a:pt x="4684674" y="94361"/>
                </a:lnTo>
                <a:lnTo>
                  <a:pt x="4697615" y="94361"/>
                </a:lnTo>
                <a:lnTo>
                  <a:pt x="4736363" y="91046"/>
                </a:lnTo>
                <a:lnTo>
                  <a:pt x="4756213" y="86791"/>
                </a:lnTo>
                <a:lnTo>
                  <a:pt x="4757737" y="86372"/>
                </a:lnTo>
                <a:close/>
              </a:path>
              <a:path w="6371590" h="128270">
                <a:moveTo>
                  <a:pt x="4798949" y="49771"/>
                </a:moveTo>
                <a:lnTo>
                  <a:pt x="4777079" y="49771"/>
                </a:lnTo>
                <a:lnTo>
                  <a:pt x="4777079" y="0"/>
                </a:lnTo>
                <a:lnTo>
                  <a:pt x="4768812" y="0"/>
                </a:lnTo>
                <a:lnTo>
                  <a:pt x="4768812" y="126326"/>
                </a:lnTo>
                <a:lnTo>
                  <a:pt x="4777079" y="126326"/>
                </a:lnTo>
                <a:lnTo>
                  <a:pt x="4777079" y="57340"/>
                </a:lnTo>
                <a:lnTo>
                  <a:pt x="4798949" y="57340"/>
                </a:lnTo>
                <a:lnTo>
                  <a:pt x="4798949" y="49771"/>
                </a:lnTo>
                <a:close/>
              </a:path>
              <a:path w="6371590" h="128270">
                <a:moveTo>
                  <a:pt x="4909299" y="10515"/>
                </a:moveTo>
                <a:lnTo>
                  <a:pt x="4824895" y="10515"/>
                </a:lnTo>
                <a:lnTo>
                  <a:pt x="4824895" y="17805"/>
                </a:lnTo>
                <a:lnTo>
                  <a:pt x="4900752" y="17805"/>
                </a:lnTo>
                <a:lnTo>
                  <a:pt x="4900638" y="30797"/>
                </a:lnTo>
                <a:lnTo>
                  <a:pt x="4897412" y="61861"/>
                </a:lnTo>
                <a:lnTo>
                  <a:pt x="4895964" y="70218"/>
                </a:lnTo>
                <a:lnTo>
                  <a:pt x="4895088" y="74307"/>
                </a:lnTo>
                <a:lnTo>
                  <a:pt x="4894161" y="77952"/>
                </a:lnTo>
                <a:lnTo>
                  <a:pt x="4902428" y="79502"/>
                </a:lnTo>
                <a:lnTo>
                  <a:pt x="4903279" y="75755"/>
                </a:lnTo>
                <a:lnTo>
                  <a:pt x="4904117" y="71488"/>
                </a:lnTo>
                <a:lnTo>
                  <a:pt x="4905794" y="61861"/>
                </a:lnTo>
                <a:lnTo>
                  <a:pt x="4905895" y="61150"/>
                </a:lnTo>
                <a:lnTo>
                  <a:pt x="4906581" y="56476"/>
                </a:lnTo>
                <a:lnTo>
                  <a:pt x="4907851" y="46482"/>
                </a:lnTo>
                <a:lnTo>
                  <a:pt x="4908359" y="41262"/>
                </a:lnTo>
                <a:lnTo>
                  <a:pt x="4909109" y="30797"/>
                </a:lnTo>
                <a:lnTo>
                  <a:pt x="4909223" y="27901"/>
                </a:lnTo>
                <a:lnTo>
                  <a:pt x="4909299" y="10515"/>
                </a:lnTo>
                <a:close/>
              </a:path>
              <a:path w="6371590" h="128270">
                <a:moveTo>
                  <a:pt x="4925568" y="101371"/>
                </a:moveTo>
                <a:lnTo>
                  <a:pt x="4864989" y="101371"/>
                </a:lnTo>
                <a:lnTo>
                  <a:pt x="4864989" y="54686"/>
                </a:lnTo>
                <a:lnTo>
                  <a:pt x="4856581" y="54686"/>
                </a:lnTo>
                <a:lnTo>
                  <a:pt x="4856581" y="101371"/>
                </a:lnTo>
                <a:lnTo>
                  <a:pt x="4809464" y="101371"/>
                </a:lnTo>
                <a:lnTo>
                  <a:pt x="4809464" y="108800"/>
                </a:lnTo>
                <a:lnTo>
                  <a:pt x="4925568" y="108800"/>
                </a:lnTo>
                <a:lnTo>
                  <a:pt x="4925568" y="101371"/>
                </a:lnTo>
                <a:close/>
              </a:path>
              <a:path w="6371590" h="128270">
                <a:moveTo>
                  <a:pt x="5103774" y="62115"/>
                </a:moveTo>
                <a:lnTo>
                  <a:pt x="5072291" y="29019"/>
                </a:lnTo>
                <a:lnTo>
                  <a:pt x="5071389" y="7010"/>
                </a:lnTo>
                <a:lnTo>
                  <a:pt x="5062842" y="7010"/>
                </a:lnTo>
                <a:lnTo>
                  <a:pt x="5062842" y="24396"/>
                </a:lnTo>
                <a:lnTo>
                  <a:pt x="5062017" y="29159"/>
                </a:lnTo>
                <a:lnTo>
                  <a:pt x="5038674" y="59969"/>
                </a:lnTo>
                <a:lnTo>
                  <a:pt x="5029047" y="65201"/>
                </a:lnTo>
                <a:lnTo>
                  <a:pt x="5033530" y="71361"/>
                </a:lnTo>
                <a:lnTo>
                  <a:pt x="5064239" y="45821"/>
                </a:lnTo>
                <a:lnTo>
                  <a:pt x="5065788" y="42062"/>
                </a:lnTo>
                <a:lnTo>
                  <a:pt x="5067452" y="38265"/>
                </a:lnTo>
                <a:lnTo>
                  <a:pt x="5093614" y="66243"/>
                </a:lnTo>
                <a:lnTo>
                  <a:pt x="5099151" y="68846"/>
                </a:lnTo>
                <a:lnTo>
                  <a:pt x="5103774" y="62115"/>
                </a:lnTo>
                <a:close/>
              </a:path>
              <a:path w="6371590" h="128270">
                <a:moveTo>
                  <a:pt x="5133213" y="80479"/>
                </a:moveTo>
                <a:lnTo>
                  <a:pt x="5124945" y="80479"/>
                </a:lnTo>
                <a:lnTo>
                  <a:pt x="5124945" y="87630"/>
                </a:lnTo>
                <a:lnTo>
                  <a:pt x="5124945" y="119176"/>
                </a:lnTo>
                <a:lnTo>
                  <a:pt x="5060442" y="119176"/>
                </a:lnTo>
                <a:lnTo>
                  <a:pt x="5060442" y="87630"/>
                </a:lnTo>
                <a:lnTo>
                  <a:pt x="5124945" y="87630"/>
                </a:lnTo>
                <a:lnTo>
                  <a:pt x="5124945" y="80479"/>
                </a:lnTo>
                <a:lnTo>
                  <a:pt x="5052034" y="80479"/>
                </a:lnTo>
                <a:lnTo>
                  <a:pt x="5052034" y="126326"/>
                </a:lnTo>
                <a:lnTo>
                  <a:pt x="5133213" y="126326"/>
                </a:lnTo>
                <a:lnTo>
                  <a:pt x="5133213" y="119176"/>
                </a:lnTo>
                <a:lnTo>
                  <a:pt x="5133213" y="87630"/>
                </a:lnTo>
                <a:lnTo>
                  <a:pt x="5133213" y="80479"/>
                </a:lnTo>
                <a:close/>
              </a:path>
              <a:path w="6371590" h="128270">
                <a:moveTo>
                  <a:pt x="5133213" y="0"/>
                </a:moveTo>
                <a:lnTo>
                  <a:pt x="5124945" y="0"/>
                </a:lnTo>
                <a:lnTo>
                  <a:pt x="5124945" y="72072"/>
                </a:lnTo>
                <a:lnTo>
                  <a:pt x="5133213" y="72072"/>
                </a:lnTo>
                <a:lnTo>
                  <a:pt x="5133213" y="0"/>
                </a:lnTo>
                <a:close/>
              </a:path>
              <a:path w="6371590" h="128270">
                <a:moveTo>
                  <a:pt x="5215394" y="6731"/>
                </a:moveTo>
                <a:lnTo>
                  <a:pt x="5176825" y="6731"/>
                </a:lnTo>
                <a:lnTo>
                  <a:pt x="5176825" y="14300"/>
                </a:lnTo>
                <a:lnTo>
                  <a:pt x="5215394" y="14300"/>
                </a:lnTo>
                <a:lnTo>
                  <a:pt x="5215394" y="6731"/>
                </a:lnTo>
                <a:close/>
              </a:path>
              <a:path w="6371590" h="128270">
                <a:moveTo>
                  <a:pt x="5226329" y="71323"/>
                </a:moveTo>
                <a:lnTo>
                  <a:pt x="5225567" y="67348"/>
                </a:lnTo>
                <a:lnTo>
                  <a:pt x="5222583" y="60248"/>
                </a:lnTo>
                <a:lnTo>
                  <a:pt x="5220500" y="57200"/>
                </a:lnTo>
                <a:lnTo>
                  <a:pt x="5218188" y="55016"/>
                </a:lnTo>
                <a:lnTo>
                  <a:pt x="5218188" y="78663"/>
                </a:lnTo>
                <a:lnTo>
                  <a:pt x="5217731" y="81483"/>
                </a:lnTo>
                <a:lnTo>
                  <a:pt x="5200002" y="96888"/>
                </a:lnTo>
                <a:lnTo>
                  <a:pt x="5192992" y="96888"/>
                </a:lnTo>
                <a:lnTo>
                  <a:pt x="5174729" y="78663"/>
                </a:lnTo>
                <a:lnTo>
                  <a:pt x="5174729" y="72580"/>
                </a:lnTo>
                <a:lnTo>
                  <a:pt x="5192992" y="54546"/>
                </a:lnTo>
                <a:lnTo>
                  <a:pt x="5200002" y="54546"/>
                </a:lnTo>
                <a:lnTo>
                  <a:pt x="5218188" y="78663"/>
                </a:lnTo>
                <a:lnTo>
                  <a:pt x="5218188" y="55016"/>
                </a:lnTo>
                <a:lnTo>
                  <a:pt x="5200764" y="46824"/>
                </a:lnTo>
                <a:lnTo>
                  <a:pt x="5192153" y="46824"/>
                </a:lnTo>
                <a:lnTo>
                  <a:pt x="5166588" y="71323"/>
                </a:lnTo>
                <a:lnTo>
                  <a:pt x="5166588" y="80111"/>
                </a:lnTo>
                <a:lnTo>
                  <a:pt x="5192153" y="104597"/>
                </a:lnTo>
                <a:lnTo>
                  <a:pt x="5200764" y="104597"/>
                </a:lnTo>
                <a:lnTo>
                  <a:pt x="5226329" y="80111"/>
                </a:lnTo>
                <a:lnTo>
                  <a:pt x="5226329" y="71323"/>
                </a:lnTo>
                <a:close/>
              </a:path>
              <a:path w="6371590" h="128270">
                <a:moveTo>
                  <a:pt x="5232209" y="27482"/>
                </a:moveTo>
                <a:lnTo>
                  <a:pt x="5159997" y="27482"/>
                </a:lnTo>
                <a:lnTo>
                  <a:pt x="5159997" y="35052"/>
                </a:lnTo>
                <a:lnTo>
                  <a:pt x="5232209" y="35052"/>
                </a:lnTo>
                <a:lnTo>
                  <a:pt x="5232209" y="27482"/>
                </a:lnTo>
                <a:close/>
              </a:path>
              <a:path w="6371590" h="128270">
                <a:moveTo>
                  <a:pt x="5279885" y="49771"/>
                </a:moveTo>
                <a:lnTo>
                  <a:pt x="5258016" y="49771"/>
                </a:lnTo>
                <a:lnTo>
                  <a:pt x="5258016" y="0"/>
                </a:lnTo>
                <a:lnTo>
                  <a:pt x="5249735" y="0"/>
                </a:lnTo>
                <a:lnTo>
                  <a:pt x="5249735" y="126326"/>
                </a:lnTo>
                <a:lnTo>
                  <a:pt x="5258016" y="126326"/>
                </a:lnTo>
                <a:lnTo>
                  <a:pt x="5258016" y="57340"/>
                </a:lnTo>
                <a:lnTo>
                  <a:pt x="5279885" y="57340"/>
                </a:lnTo>
                <a:lnTo>
                  <a:pt x="5279885" y="49771"/>
                </a:lnTo>
                <a:close/>
              </a:path>
              <a:path w="6371590" h="128270">
                <a:moveTo>
                  <a:pt x="5356999" y="8407"/>
                </a:moveTo>
                <a:lnTo>
                  <a:pt x="5348732" y="8407"/>
                </a:lnTo>
                <a:lnTo>
                  <a:pt x="5348732" y="15557"/>
                </a:lnTo>
                <a:lnTo>
                  <a:pt x="5348732" y="59867"/>
                </a:lnTo>
                <a:lnTo>
                  <a:pt x="5305691" y="59867"/>
                </a:lnTo>
                <a:lnTo>
                  <a:pt x="5305691" y="15557"/>
                </a:lnTo>
                <a:lnTo>
                  <a:pt x="5348732" y="15557"/>
                </a:lnTo>
                <a:lnTo>
                  <a:pt x="5348732" y="8407"/>
                </a:lnTo>
                <a:lnTo>
                  <a:pt x="5297411" y="8407"/>
                </a:lnTo>
                <a:lnTo>
                  <a:pt x="5297411" y="67017"/>
                </a:lnTo>
                <a:lnTo>
                  <a:pt x="5356999" y="67017"/>
                </a:lnTo>
                <a:lnTo>
                  <a:pt x="5356999" y="59867"/>
                </a:lnTo>
                <a:lnTo>
                  <a:pt x="5356999" y="15557"/>
                </a:lnTo>
                <a:lnTo>
                  <a:pt x="5356999" y="8407"/>
                </a:lnTo>
                <a:close/>
              </a:path>
              <a:path w="6371590" h="128270">
                <a:moveTo>
                  <a:pt x="5396827" y="0"/>
                </a:moveTo>
                <a:lnTo>
                  <a:pt x="5388559" y="0"/>
                </a:lnTo>
                <a:lnTo>
                  <a:pt x="5388559" y="20891"/>
                </a:lnTo>
                <a:lnTo>
                  <a:pt x="5365127" y="20891"/>
                </a:lnTo>
                <a:lnTo>
                  <a:pt x="5365127" y="28460"/>
                </a:lnTo>
                <a:lnTo>
                  <a:pt x="5388559" y="28460"/>
                </a:lnTo>
                <a:lnTo>
                  <a:pt x="5388559" y="47536"/>
                </a:lnTo>
                <a:lnTo>
                  <a:pt x="5365127" y="47536"/>
                </a:lnTo>
                <a:lnTo>
                  <a:pt x="5365127" y="55105"/>
                </a:lnTo>
                <a:lnTo>
                  <a:pt x="5388559" y="55105"/>
                </a:lnTo>
                <a:lnTo>
                  <a:pt x="5388559" y="93103"/>
                </a:lnTo>
                <a:lnTo>
                  <a:pt x="5396827" y="93103"/>
                </a:lnTo>
                <a:lnTo>
                  <a:pt x="5396827" y="0"/>
                </a:lnTo>
                <a:close/>
              </a:path>
              <a:path w="6371590" h="128270">
                <a:moveTo>
                  <a:pt x="5399621" y="117500"/>
                </a:moveTo>
                <a:lnTo>
                  <a:pt x="5324056" y="117500"/>
                </a:lnTo>
                <a:lnTo>
                  <a:pt x="5324056" y="83286"/>
                </a:lnTo>
                <a:lnTo>
                  <a:pt x="5315636" y="83286"/>
                </a:lnTo>
                <a:lnTo>
                  <a:pt x="5315636" y="124929"/>
                </a:lnTo>
                <a:lnTo>
                  <a:pt x="5399621" y="124929"/>
                </a:lnTo>
                <a:lnTo>
                  <a:pt x="5399621" y="117500"/>
                </a:lnTo>
                <a:close/>
              </a:path>
              <a:path w="6371590" h="128270">
                <a:moveTo>
                  <a:pt x="5565914" y="3924"/>
                </a:moveTo>
                <a:lnTo>
                  <a:pt x="5527357" y="3924"/>
                </a:lnTo>
                <a:lnTo>
                  <a:pt x="5527357" y="11493"/>
                </a:lnTo>
                <a:lnTo>
                  <a:pt x="5565914" y="11493"/>
                </a:lnTo>
                <a:lnTo>
                  <a:pt x="5565914" y="3924"/>
                </a:lnTo>
                <a:close/>
              </a:path>
              <a:path w="6371590" h="128270">
                <a:moveTo>
                  <a:pt x="5583225" y="66509"/>
                </a:moveTo>
                <a:lnTo>
                  <a:pt x="5582856" y="66509"/>
                </a:lnTo>
                <a:lnTo>
                  <a:pt x="5579059" y="65379"/>
                </a:lnTo>
                <a:lnTo>
                  <a:pt x="5550967" y="35712"/>
                </a:lnTo>
                <a:lnTo>
                  <a:pt x="5550776" y="31127"/>
                </a:lnTo>
                <a:lnTo>
                  <a:pt x="5579516" y="31127"/>
                </a:lnTo>
                <a:lnTo>
                  <a:pt x="5579516" y="23698"/>
                </a:lnTo>
                <a:lnTo>
                  <a:pt x="5513756" y="23698"/>
                </a:lnTo>
                <a:lnTo>
                  <a:pt x="5513756" y="31127"/>
                </a:lnTo>
                <a:lnTo>
                  <a:pt x="5542508" y="31127"/>
                </a:lnTo>
                <a:lnTo>
                  <a:pt x="5542407" y="35712"/>
                </a:lnTo>
                <a:lnTo>
                  <a:pt x="5518353" y="66509"/>
                </a:lnTo>
                <a:lnTo>
                  <a:pt x="5508853" y="70802"/>
                </a:lnTo>
                <a:lnTo>
                  <a:pt x="5512917" y="76974"/>
                </a:lnTo>
                <a:lnTo>
                  <a:pt x="5545480" y="51041"/>
                </a:lnTo>
                <a:lnTo>
                  <a:pt x="5545556" y="50850"/>
                </a:lnTo>
                <a:lnTo>
                  <a:pt x="5546852" y="47675"/>
                </a:lnTo>
                <a:lnTo>
                  <a:pt x="5576240" y="72301"/>
                </a:lnTo>
                <a:lnTo>
                  <a:pt x="5578957" y="73050"/>
                </a:lnTo>
                <a:lnTo>
                  <a:pt x="5583225" y="66509"/>
                </a:lnTo>
                <a:close/>
              </a:path>
              <a:path w="6371590" h="128270">
                <a:moveTo>
                  <a:pt x="5614149" y="84683"/>
                </a:moveTo>
                <a:lnTo>
                  <a:pt x="5530024" y="84683"/>
                </a:lnTo>
                <a:lnTo>
                  <a:pt x="5530024" y="91973"/>
                </a:lnTo>
                <a:lnTo>
                  <a:pt x="5605881" y="91973"/>
                </a:lnTo>
                <a:lnTo>
                  <a:pt x="5605881" y="126885"/>
                </a:lnTo>
                <a:lnTo>
                  <a:pt x="5614149" y="126885"/>
                </a:lnTo>
                <a:lnTo>
                  <a:pt x="5614149" y="84683"/>
                </a:lnTo>
                <a:close/>
              </a:path>
              <a:path w="6371590" h="128270">
                <a:moveTo>
                  <a:pt x="5614149" y="0"/>
                </a:moveTo>
                <a:lnTo>
                  <a:pt x="5605881" y="0"/>
                </a:lnTo>
                <a:lnTo>
                  <a:pt x="5605881" y="42900"/>
                </a:lnTo>
                <a:lnTo>
                  <a:pt x="5578818" y="42900"/>
                </a:lnTo>
                <a:lnTo>
                  <a:pt x="5578818" y="50469"/>
                </a:lnTo>
                <a:lnTo>
                  <a:pt x="5605881" y="50469"/>
                </a:lnTo>
                <a:lnTo>
                  <a:pt x="5605881" y="75438"/>
                </a:lnTo>
                <a:lnTo>
                  <a:pt x="5614149" y="75438"/>
                </a:lnTo>
                <a:lnTo>
                  <a:pt x="5614149" y="0"/>
                </a:lnTo>
                <a:close/>
              </a:path>
              <a:path w="6371590" h="128270">
                <a:moveTo>
                  <a:pt x="5748896" y="51879"/>
                </a:moveTo>
                <a:lnTo>
                  <a:pt x="5742470" y="50761"/>
                </a:lnTo>
                <a:lnTo>
                  <a:pt x="5742698" y="50761"/>
                </a:lnTo>
                <a:lnTo>
                  <a:pt x="5737403" y="49161"/>
                </a:lnTo>
                <a:lnTo>
                  <a:pt x="5706059" y="22707"/>
                </a:lnTo>
                <a:lnTo>
                  <a:pt x="5704865" y="18224"/>
                </a:lnTo>
                <a:lnTo>
                  <a:pt x="5704865" y="5461"/>
                </a:lnTo>
                <a:lnTo>
                  <a:pt x="5696178" y="5461"/>
                </a:lnTo>
                <a:lnTo>
                  <a:pt x="5696178" y="18224"/>
                </a:lnTo>
                <a:lnTo>
                  <a:pt x="5694985" y="22707"/>
                </a:lnTo>
                <a:lnTo>
                  <a:pt x="5663641" y="49022"/>
                </a:lnTo>
                <a:lnTo>
                  <a:pt x="5652147" y="51879"/>
                </a:lnTo>
                <a:lnTo>
                  <a:pt x="5655234" y="58610"/>
                </a:lnTo>
                <a:lnTo>
                  <a:pt x="5690400" y="42392"/>
                </a:lnTo>
                <a:lnTo>
                  <a:pt x="5700522" y="28740"/>
                </a:lnTo>
                <a:lnTo>
                  <a:pt x="5702122" y="32385"/>
                </a:lnTo>
                <a:lnTo>
                  <a:pt x="5735853" y="56413"/>
                </a:lnTo>
                <a:lnTo>
                  <a:pt x="5745823" y="58610"/>
                </a:lnTo>
                <a:lnTo>
                  <a:pt x="5748896" y="51879"/>
                </a:lnTo>
                <a:close/>
              </a:path>
              <a:path w="6371590" h="128270">
                <a:moveTo>
                  <a:pt x="5758434" y="75438"/>
                </a:moveTo>
                <a:lnTo>
                  <a:pt x="5642191" y="75438"/>
                </a:lnTo>
                <a:lnTo>
                  <a:pt x="5642191" y="82867"/>
                </a:lnTo>
                <a:lnTo>
                  <a:pt x="5696039" y="82867"/>
                </a:lnTo>
                <a:lnTo>
                  <a:pt x="5696039" y="127038"/>
                </a:lnTo>
                <a:lnTo>
                  <a:pt x="5704446" y="127038"/>
                </a:lnTo>
                <a:lnTo>
                  <a:pt x="5704446" y="82867"/>
                </a:lnTo>
                <a:lnTo>
                  <a:pt x="5758434" y="82867"/>
                </a:lnTo>
                <a:lnTo>
                  <a:pt x="5758434" y="75438"/>
                </a:lnTo>
                <a:close/>
              </a:path>
              <a:path w="6371590" h="128270">
                <a:moveTo>
                  <a:pt x="5856021" y="2806"/>
                </a:moveTo>
                <a:lnTo>
                  <a:pt x="5847740" y="2806"/>
                </a:lnTo>
                <a:lnTo>
                  <a:pt x="5847740" y="49911"/>
                </a:lnTo>
                <a:lnTo>
                  <a:pt x="5830925" y="49911"/>
                </a:lnTo>
                <a:lnTo>
                  <a:pt x="5830862" y="47993"/>
                </a:lnTo>
                <a:lnTo>
                  <a:pt x="5830735" y="44208"/>
                </a:lnTo>
                <a:lnTo>
                  <a:pt x="5830684" y="43891"/>
                </a:lnTo>
                <a:lnTo>
                  <a:pt x="5830036" y="38925"/>
                </a:lnTo>
                <a:lnTo>
                  <a:pt x="5827611" y="29210"/>
                </a:lnTo>
                <a:lnTo>
                  <a:pt x="5825833" y="25031"/>
                </a:lnTo>
                <a:lnTo>
                  <a:pt x="5822721" y="20383"/>
                </a:lnTo>
                <a:lnTo>
                  <a:pt x="5822721" y="47993"/>
                </a:lnTo>
                <a:lnTo>
                  <a:pt x="5822721" y="60528"/>
                </a:lnTo>
                <a:lnTo>
                  <a:pt x="5806059" y="90855"/>
                </a:lnTo>
                <a:lnTo>
                  <a:pt x="5799137" y="90855"/>
                </a:lnTo>
                <a:lnTo>
                  <a:pt x="5782475" y="60528"/>
                </a:lnTo>
                <a:lnTo>
                  <a:pt x="5782475" y="47993"/>
                </a:lnTo>
                <a:lnTo>
                  <a:pt x="5799137" y="17665"/>
                </a:lnTo>
                <a:lnTo>
                  <a:pt x="5806059" y="17665"/>
                </a:lnTo>
                <a:lnTo>
                  <a:pt x="5819686" y="31432"/>
                </a:lnTo>
                <a:lnTo>
                  <a:pt x="5820803" y="34912"/>
                </a:lnTo>
                <a:lnTo>
                  <a:pt x="5822391" y="43891"/>
                </a:lnTo>
                <a:lnTo>
                  <a:pt x="5822416" y="44208"/>
                </a:lnTo>
                <a:lnTo>
                  <a:pt x="5822721" y="47993"/>
                </a:lnTo>
                <a:lnTo>
                  <a:pt x="5822721" y="20383"/>
                </a:lnTo>
                <a:lnTo>
                  <a:pt x="5821146" y="18021"/>
                </a:lnTo>
                <a:lnTo>
                  <a:pt x="5820778" y="17665"/>
                </a:lnTo>
                <a:lnTo>
                  <a:pt x="5818251" y="15252"/>
                </a:lnTo>
                <a:lnTo>
                  <a:pt x="5811342" y="11239"/>
                </a:lnTo>
                <a:lnTo>
                  <a:pt x="5807278" y="10236"/>
                </a:lnTo>
                <a:lnTo>
                  <a:pt x="5797562" y="10236"/>
                </a:lnTo>
                <a:lnTo>
                  <a:pt x="5793702" y="11239"/>
                </a:lnTo>
                <a:lnTo>
                  <a:pt x="5793435" y="11239"/>
                </a:lnTo>
                <a:lnTo>
                  <a:pt x="5774131" y="47993"/>
                </a:lnTo>
                <a:lnTo>
                  <a:pt x="5774131" y="60528"/>
                </a:lnTo>
                <a:lnTo>
                  <a:pt x="5793257" y="97167"/>
                </a:lnTo>
                <a:lnTo>
                  <a:pt x="5797562" y="98285"/>
                </a:lnTo>
                <a:lnTo>
                  <a:pt x="5807367" y="98285"/>
                </a:lnTo>
                <a:lnTo>
                  <a:pt x="5811875" y="97167"/>
                </a:lnTo>
                <a:lnTo>
                  <a:pt x="5811659" y="97167"/>
                </a:lnTo>
                <a:lnTo>
                  <a:pt x="5818517" y="93141"/>
                </a:lnTo>
                <a:lnTo>
                  <a:pt x="5820842" y="90855"/>
                </a:lnTo>
                <a:lnTo>
                  <a:pt x="5821413" y="90297"/>
                </a:lnTo>
                <a:lnTo>
                  <a:pt x="5825985" y="83007"/>
                </a:lnTo>
                <a:lnTo>
                  <a:pt x="5830925" y="57340"/>
                </a:lnTo>
                <a:lnTo>
                  <a:pt x="5847740" y="57340"/>
                </a:lnTo>
                <a:lnTo>
                  <a:pt x="5847740" y="120307"/>
                </a:lnTo>
                <a:lnTo>
                  <a:pt x="5856021" y="120307"/>
                </a:lnTo>
                <a:lnTo>
                  <a:pt x="5856021" y="57340"/>
                </a:lnTo>
                <a:lnTo>
                  <a:pt x="5856021" y="49911"/>
                </a:lnTo>
                <a:lnTo>
                  <a:pt x="5856021" y="2806"/>
                </a:lnTo>
                <a:close/>
              </a:path>
              <a:path w="6371590" h="128270">
                <a:moveTo>
                  <a:pt x="5880697" y="0"/>
                </a:moveTo>
                <a:lnTo>
                  <a:pt x="5872429" y="0"/>
                </a:lnTo>
                <a:lnTo>
                  <a:pt x="5872429" y="126746"/>
                </a:lnTo>
                <a:lnTo>
                  <a:pt x="5880697" y="126746"/>
                </a:lnTo>
                <a:lnTo>
                  <a:pt x="5880697" y="0"/>
                </a:lnTo>
                <a:close/>
              </a:path>
              <a:path w="6371590" h="128270">
                <a:moveTo>
                  <a:pt x="6091999" y="118897"/>
                </a:moveTo>
                <a:lnTo>
                  <a:pt x="6016002" y="118897"/>
                </a:lnTo>
                <a:lnTo>
                  <a:pt x="6016002" y="89877"/>
                </a:lnTo>
                <a:lnTo>
                  <a:pt x="6007595" y="89877"/>
                </a:lnTo>
                <a:lnTo>
                  <a:pt x="6007595" y="126326"/>
                </a:lnTo>
                <a:lnTo>
                  <a:pt x="6091999" y="126326"/>
                </a:lnTo>
                <a:lnTo>
                  <a:pt x="6091999" y="118897"/>
                </a:lnTo>
                <a:close/>
              </a:path>
              <a:path w="6371590" h="128270">
                <a:moveTo>
                  <a:pt x="6098032" y="46964"/>
                </a:moveTo>
                <a:lnTo>
                  <a:pt x="6091606" y="45847"/>
                </a:lnTo>
                <a:lnTo>
                  <a:pt x="6091809" y="45847"/>
                </a:lnTo>
                <a:lnTo>
                  <a:pt x="6086246" y="44208"/>
                </a:lnTo>
                <a:lnTo>
                  <a:pt x="6058611" y="25095"/>
                </a:lnTo>
                <a:lnTo>
                  <a:pt x="6055195" y="19278"/>
                </a:lnTo>
                <a:lnTo>
                  <a:pt x="6054001" y="14859"/>
                </a:lnTo>
                <a:lnTo>
                  <a:pt x="6054001" y="2806"/>
                </a:lnTo>
                <a:lnTo>
                  <a:pt x="6045314" y="2806"/>
                </a:lnTo>
                <a:lnTo>
                  <a:pt x="6045314" y="14859"/>
                </a:lnTo>
                <a:lnTo>
                  <a:pt x="6044120" y="19278"/>
                </a:lnTo>
                <a:lnTo>
                  <a:pt x="6012789" y="44208"/>
                </a:lnTo>
                <a:lnTo>
                  <a:pt x="6001283" y="46964"/>
                </a:lnTo>
                <a:lnTo>
                  <a:pt x="6004369" y="53695"/>
                </a:lnTo>
                <a:lnTo>
                  <a:pt x="6039536" y="38138"/>
                </a:lnTo>
                <a:lnTo>
                  <a:pt x="6049657" y="25095"/>
                </a:lnTo>
                <a:lnTo>
                  <a:pt x="6051245" y="28651"/>
                </a:lnTo>
                <a:lnTo>
                  <a:pt x="6084989" y="51549"/>
                </a:lnTo>
                <a:lnTo>
                  <a:pt x="6094946" y="53695"/>
                </a:lnTo>
                <a:lnTo>
                  <a:pt x="6098032" y="46964"/>
                </a:lnTo>
                <a:close/>
              </a:path>
              <a:path w="6371590" h="128270">
                <a:moveTo>
                  <a:pt x="6107569" y="68287"/>
                </a:moveTo>
                <a:lnTo>
                  <a:pt x="6053861" y="68287"/>
                </a:lnTo>
                <a:lnTo>
                  <a:pt x="6053861" y="47955"/>
                </a:lnTo>
                <a:lnTo>
                  <a:pt x="6045454" y="47955"/>
                </a:lnTo>
                <a:lnTo>
                  <a:pt x="6045454" y="68287"/>
                </a:lnTo>
                <a:lnTo>
                  <a:pt x="5991466" y="68287"/>
                </a:lnTo>
                <a:lnTo>
                  <a:pt x="5991466" y="75717"/>
                </a:lnTo>
                <a:lnTo>
                  <a:pt x="6107569" y="75717"/>
                </a:lnTo>
                <a:lnTo>
                  <a:pt x="6107569" y="68287"/>
                </a:lnTo>
                <a:close/>
              </a:path>
              <a:path w="6371590" h="128270">
                <a:moveTo>
                  <a:pt x="6196038" y="62115"/>
                </a:moveTo>
                <a:lnTo>
                  <a:pt x="6164567" y="29019"/>
                </a:lnTo>
                <a:lnTo>
                  <a:pt x="6163653" y="7010"/>
                </a:lnTo>
                <a:lnTo>
                  <a:pt x="6155093" y="7010"/>
                </a:lnTo>
                <a:lnTo>
                  <a:pt x="6155093" y="24396"/>
                </a:lnTo>
                <a:lnTo>
                  <a:pt x="6154280" y="29159"/>
                </a:lnTo>
                <a:lnTo>
                  <a:pt x="6130937" y="59969"/>
                </a:lnTo>
                <a:lnTo>
                  <a:pt x="6121298" y="65201"/>
                </a:lnTo>
                <a:lnTo>
                  <a:pt x="6125794" y="71361"/>
                </a:lnTo>
                <a:lnTo>
                  <a:pt x="6156503" y="45821"/>
                </a:lnTo>
                <a:lnTo>
                  <a:pt x="6158052" y="42062"/>
                </a:lnTo>
                <a:lnTo>
                  <a:pt x="6159728" y="38290"/>
                </a:lnTo>
                <a:lnTo>
                  <a:pt x="6185878" y="66243"/>
                </a:lnTo>
                <a:lnTo>
                  <a:pt x="6191415" y="68846"/>
                </a:lnTo>
                <a:lnTo>
                  <a:pt x="6196038" y="62115"/>
                </a:lnTo>
                <a:close/>
              </a:path>
              <a:path w="6371590" h="128270">
                <a:moveTo>
                  <a:pt x="6225070" y="99275"/>
                </a:moveTo>
                <a:lnTo>
                  <a:pt x="6224041" y="95783"/>
                </a:lnTo>
                <a:lnTo>
                  <a:pt x="6219926" y="89712"/>
                </a:lnTo>
                <a:lnTo>
                  <a:pt x="6217005" y="87147"/>
                </a:lnTo>
                <a:lnTo>
                  <a:pt x="6216789" y="87033"/>
                </a:lnTo>
                <a:lnTo>
                  <a:pt x="6216789" y="100203"/>
                </a:lnTo>
                <a:lnTo>
                  <a:pt x="6216789" y="106184"/>
                </a:lnTo>
                <a:lnTo>
                  <a:pt x="6186132" y="120446"/>
                </a:lnTo>
                <a:lnTo>
                  <a:pt x="6175667" y="120446"/>
                </a:lnTo>
                <a:lnTo>
                  <a:pt x="6144996" y="106184"/>
                </a:lnTo>
                <a:lnTo>
                  <a:pt x="6144996" y="100203"/>
                </a:lnTo>
                <a:lnTo>
                  <a:pt x="6175667" y="85953"/>
                </a:lnTo>
                <a:lnTo>
                  <a:pt x="6186132" y="85953"/>
                </a:lnTo>
                <a:lnTo>
                  <a:pt x="6216789" y="100203"/>
                </a:lnTo>
                <a:lnTo>
                  <a:pt x="6216789" y="87033"/>
                </a:lnTo>
                <a:lnTo>
                  <a:pt x="6187719" y="78663"/>
                </a:lnTo>
                <a:lnTo>
                  <a:pt x="6174067" y="78663"/>
                </a:lnTo>
                <a:lnTo>
                  <a:pt x="6137757" y="95783"/>
                </a:lnTo>
                <a:lnTo>
                  <a:pt x="6136729" y="99275"/>
                </a:lnTo>
                <a:lnTo>
                  <a:pt x="6136729" y="107124"/>
                </a:lnTo>
                <a:lnTo>
                  <a:pt x="6174067" y="127736"/>
                </a:lnTo>
                <a:lnTo>
                  <a:pt x="6187719" y="127736"/>
                </a:lnTo>
                <a:lnTo>
                  <a:pt x="6224041" y="110604"/>
                </a:lnTo>
                <a:lnTo>
                  <a:pt x="6225070" y="107124"/>
                </a:lnTo>
                <a:lnTo>
                  <a:pt x="6225070" y="99275"/>
                </a:lnTo>
                <a:close/>
              </a:path>
              <a:path w="6371590" h="128270">
                <a:moveTo>
                  <a:pt x="6243155" y="31686"/>
                </a:moveTo>
                <a:lnTo>
                  <a:pt x="6221273" y="31686"/>
                </a:lnTo>
                <a:lnTo>
                  <a:pt x="6221273" y="0"/>
                </a:lnTo>
                <a:lnTo>
                  <a:pt x="6213005" y="0"/>
                </a:lnTo>
                <a:lnTo>
                  <a:pt x="6213005" y="72771"/>
                </a:lnTo>
                <a:lnTo>
                  <a:pt x="6221273" y="72771"/>
                </a:lnTo>
                <a:lnTo>
                  <a:pt x="6221273" y="39116"/>
                </a:lnTo>
                <a:lnTo>
                  <a:pt x="6243155" y="39116"/>
                </a:lnTo>
                <a:lnTo>
                  <a:pt x="6243155" y="31686"/>
                </a:lnTo>
                <a:close/>
              </a:path>
              <a:path w="6371590" h="128270">
                <a:moveTo>
                  <a:pt x="6357569" y="18694"/>
                </a:moveTo>
                <a:lnTo>
                  <a:pt x="6356540" y="15417"/>
                </a:lnTo>
                <a:lnTo>
                  <a:pt x="6352426" y="9817"/>
                </a:lnTo>
                <a:lnTo>
                  <a:pt x="6349479" y="7480"/>
                </a:lnTo>
                <a:lnTo>
                  <a:pt x="6349149" y="7327"/>
                </a:lnTo>
                <a:lnTo>
                  <a:pt x="6349149" y="17475"/>
                </a:lnTo>
                <a:lnTo>
                  <a:pt x="6349149" y="27292"/>
                </a:lnTo>
                <a:lnTo>
                  <a:pt x="6345936" y="30988"/>
                </a:lnTo>
                <a:lnTo>
                  <a:pt x="6339484" y="33515"/>
                </a:lnTo>
                <a:lnTo>
                  <a:pt x="6334506" y="35077"/>
                </a:lnTo>
                <a:lnTo>
                  <a:pt x="6334684" y="35077"/>
                </a:lnTo>
                <a:lnTo>
                  <a:pt x="6328118" y="36347"/>
                </a:lnTo>
                <a:lnTo>
                  <a:pt x="6321184" y="37058"/>
                </a:lnTo>
                <a:lnTo>
                  <a:pt x="6313398" y="37299"/>
                </a:lnTo>
                <a:lnTo>
                  <a:pt x="6305550" y="37058"/>
                </a:lnTo>
                <a:lnTo>
                  <a:pt x="6298565" y="36347"/>
                </a:lnTo>
                <a:lnTo>
                  <a:pt x="6291973" y="35077"/>
                </a:lnTo>
                <a:lnTo>
                  <a:pt x="6292151" y="35077"/>
                </a:lnTo>
                <a:lnTo>
                  <a:pt x="6287186" y="33515"/>
                </a:lnTo>
                <a:lnTo>
                  <a:pt x="6280734" y="30988"/>
                </a:lnTo>
                <a:lnTo>
                  <a:pt x="6277508" y="27292"/>
                </a:lnTo>
                <a:lnTo>
                  <a:pt x="6277508" y="17475"/>
                </a:lnTo>
                <a:lnTo>
                  <a:pt x="6313398" y="7581"/>
                </a:lnTo>
                <a:lnTo>
                  <a:pt x="6321184" y="7797"/>
                </a:lnTo>
                <a:lnTo>
                  <a:pt x="6349149" y="17475"/>
                </a:lnTo>
                <a:lnTo>
                  <a:pt x="6349149" y="7327"/>
                </a:lnTo>
                <a:lnTo>
                  <a:pt x="6341821" y="3733"/>
                </a:lnTo>
                <a:lnTo>
                  <a:pt x="6337186" y="2362"/>
                </a:lnTo>
                <a:lnTo>
                  <a:pt x="6326352" y="584"/>
                </a:lnTo>
                <a:lnTo>
                  <a:pt x="6320218" y="139"/>
                </a:lnTo>
                <a:lnTo>
                  <a:pt x="6306667" y="139"/>
                </a:lnTo>
                <a:lnTo>
                  <a:pt x="6270142" y="15417"/>
                </a:lnTo>
                <a:lnTo>
                  <a:pt x="6269088" y="18694"/>
                </a:lnTo>
                <a:lnTo>
                  <a:pt x="6269088" y="26263"/>
                </a:lnTo>
                <a:lnTo>
                  <a:pt x="6306667" y="44729"/>
                </a:lnTo>
                <a:lnTo>
                  <a:pt x="6320218" y="44729"/>
                </a:lnTo>
                <a:lnTo>
                  <a:pt x="6326352" y="44284"/>
                </a:lnTo>
                <a:lnTo>
                  <a:pt x="6337186" y="42506"/>
                </a:lnTo>
                <a:lnTo>
                  <a:pt x="6341821" y="41122"/>
                </a:lnTo>
                <a:lnTo>
                  <a:pt x="6349670" y="37299"/>
                </a:lnTo>
                <a:lnTo>
                  <a:pt x="6352426" y="35077"/>
                </a:lnTo>
                <a:lnTo>
                  <a:pt x="6356540" y="29565"/>
                </a:lnTo>
                <a:lnTo>
                  <a:pt x="6357569" y="26263"/>
                </a:lnTo>
                <a:lnTo>
                  <a:pt x="6357569" y="18694"/>
                </a:lnTo>
                <a:close/>
              </a:path>
              <a:path w="6371590" h="128270">
                <a:moveTo>
                  <a:pt x="6358407" y="118897"/>
                </a:moveTo>
                <a:lnTo>
                  <a:pt x="6279604" y="118897"/>
                </a:lnTo>
                <a:lnTo>
                  <a:pt x="6279604" y="105435"/>
                </a:lnTo>
                <a:lnTo>
                  <a:pt x="6355601" y="105435"/>
                </a:lnTo>
                <a:lnTo>
                  <a:pt x="6355601" y="78232"/>
                </a:lnTo>
                <a:lnTo>
                  <a:pt x="6271196" y="78232"/>
                </a:lnTo>
                <a:lnTo>
                  <a:pt x="6271196" y="85674"/>
                </a:lnTo>
                <a:lnTo>
                  <a:pt x="6347333" y="85674"/>
                </a:lnTo>
                <a:lnTo>
                  <a:pt x="6347333" y="98005"/>
                </a:lnTo>
                <a:lnTo>
                  <a:pt x="6271196" y="98005"/>
                </a:lnTo>
                <a:lnTo>
                  <a:pt x="6271196" y="126326"/>
                </a:lnTo>
                <a:lnTo>
                  <a:pt x="6358407" y="126326"/>
                </a:lnTo>
                <a:lnTo>
                  <a:pt x="6358407" y="118897"/>
                </a:lnTo>
                <a:close/>
              </a:path>
              <a:path w="6371590" h="128270">
                <a:moveTo>
                  <a:pt x="6371158" y="56781"/>
                </a:moveTo>
                <a:lnTo>
                  <a:pt x="6255067" y="56781"/>
                </a:lnTo>
                <a:lnTo>
                  <a:pt x="6255067" y="64211"/>
                </a:lnTo>
                <a:lnTo>
                  <a:pt x="6371158" y="64211"/>
                </a:lnTo>
                <a:lnTo>
                  <a:pt x="6371158" y="567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717" y="5592093"/>
            <a:ext cx="4590187" cy="1294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6147" y="6040149"/>
            <a:ext cx="6153979" cy="13390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74040" y="5993378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4171" y="6262653"/>
            <a:ext cx="6374957" cy="13390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8237" y="6486681"/>
            <a:ext cx="2062828" cy="12773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806145" y="6933221"/>
            <a:ext cx="6163310" cy="128270"/>
          </a:xfrm>
          <a:custGeom>
            <a:avLst/>
            <a:gdLst/>
            <a:ahLst/>
            <a:cxnLst/>
            <a:rect l="l" t="t" r="r" b="b"/>
            <a:pathLst>
              <a:path w="6163309" h="128270">
                <a:moveTo>
                  <a:pt x="100533" y="118897"/>
                </a:moveTo>
                <a:lnTo>
                  <a:pt x="24536" y="118897"/>
                </a:lnTo>
                <a:lnTo>
                  <a:pt x="24536" y="89877"/>
                </a:lnTo>
                <a:lnTo>
                  <a:pt x="16116" y="89877"/>
                </a:lnTo>
                <a:lnTo>
                  <a:pt x="16116" y="126326"/>
                </a:lnTo>
                <a:lnTo>
                  <a:pt x="100533" y="126326"/>
                </a:lnTo>
                <a:lnTo>
                  <a:pt x="100533" y="118897"/>
                </a:lnTo>
                <a:close/>
              </a:path>
              <a:path w="6163309" h="128270">
                <a:moveTo>
                  <a:pt x="106553" y="46964"/>
                </a:moveTo>
                <a:lnTo>
                  <a:pt x="100139" y="45847"/>
                </a:lnTo>
                <a:lnTo>
                  <a:pt x="100342" y="45847"/>
                </a:lnTo>
                <a:lnTo>
                  <a:pt x="94780" y="44208"/>
                </a:lnTo>
                <a:lnTo>
                  <a:pt x="63728" y="19278"/>
                </a:lnTo>
                <a:lnTo>
                  <a:pt x="62534" y="14859"/>
                </a:lnTo>
                <a:lnTo>
                  <a:pt x="62534" y="2806"/>
                </a:lnTo>
                <a:lnTo>
                  <a:pt x="53835" y="2806"/>
                </a:lnTo>
                <a:lnTo>
                  <a:pt x="53835" y="14859"/>
                </a:lnTo>
                <a:lnTo>
                  <a:pt x="52641" y="19278"/>
                </a:lnTo>
                <a:lnTo>
                  <a:pt x="21310" y="44208"/>
                </a:lnTo>
                <a:lnTo>
                  <a:pt x="9817" y="46964"/>
                </a:lnTo>
                <a:lnTo>
                  <a:pt x="12890" y="53695"/>
                </a:lnTo>
                <a:lnTo>
                  <a:pt x="48069" y="38138"/>
                </a:lnTo>
                <a:lnTo>
                  <a:pt x="58178" y="25095"/>
                </a:lnTo>
                <a:lnTo>
                  <a:pt x="59778" y="28651"/>
                </a:lnTo>
                <a:lnTo>
                  <a:pt x="93522" y="51549"/>
                </a:lnTo>
                <a:lnTo>
                  <a:pt x="103479" y="53695"/>
                </a:lnTo>
                <a:lnTo>
                  <a:pt x="106553" y="46964"/>
                </a:lnTo>
                <a:close/>
              </a:path>
              <a:path w="6163309" h="128270">
                <a:moveTo>
                  <a:pt x="116090" y="68287"/>
                </a:moveTo>
                <a:lnTo>
                  <a:pt x="62395" y="68287"/>
                </a:lnTo>
                <a:lnTo>
                  <a:pt x="62395" y="47955"/>
                </a:lnTo>
                <a:lnTo>
                  <a:pt x="53975" y="47955"/>
                </a:lnTo>
                <a:lnTo>
                  <a:pt x="53975" y="68287"/>
                </a:lnTo>
                <a:lnTo>
                  <a:pt x="0" y="68287"/>
                </a:lnTo>
                <a:lnTo>
                  <a:pt x="0" y="75717"/>
                </a:lnTo>
                <a:lnTo>
                  <a:pt x="116090" y="75717"/>
                </a:lnTo>
                <a:lnTo>
                  <a:pt x="116090" y="68287"/>
                </a:lnTo>
                <a:close/>
              </a:path>
              <a:path w="6163309" h="128270">
                <a:moveTo>
                  <a:pt x="230924" y="83566"/>
                </a:moveTo>
                <a:lnTo>
                  <a:pt x="145122" y="83566"/>
                </a:lnTo>
                <a:lnTo>
                  <a:pt x="145122" y="90855"/>
                </a:lnTo>
                <a:lnTo>
                  <a:pt x="222656" y="90855"/>
                </a:lnTo>
                <a:lnTo>
                  <a:pt x="222656" y="126885"/>
                </a:lnTo>
                <a:lnTo>
                  <a:pt x="230924" y="126885"/>
                </a:lnTo>
                <a:lnTo>
                  <a:pt x="230924" y="83566"/>
                </a:lnTo>
                <a:close/>
              </a:path>
              <a:path w="6163309" h="128270">
                <a:moveTo>
                  <a:pt x="246494" y="62674"/>
                </a:moveTo>
                <a:lnTo>
                  <a:pt x="192786" y="62674"/>
                </a:lnTo>
                <a:lnTo>
                  <a:pt x="192786" y="46405"/>
                </a:lnTo>
                <a:lnTo>
                  <a:pt x="230225" y="46405"/>
                </a:lnTo>
                <a:lnTo>
                  <a:pt x="230225" y="39116"/>
                </a:lnTo>
                <a:lnTo>
                  <a:pt x="230225" y="11074"/>
                </a:lnTo>
                <a:lnTo>
                  <a:pt x="230225" y="3644"/>
                </a:lnTo>
                <a:lnTo>
                  <a:pt x="221818" y="3644"/>
                </a:lnTo>
                <a:lnTo>
                  <a:pt x="221818" y="11074"/>
                </a:lnTo>
                <a:lnTo>
                  <a:pt x="221818" y="39116"/>
                </a:lnTo>
                <a:lnTo>
                  <a:pt x="155638" y="39116"/>
                </a:lnTo>
                <a:lnTo>
                  <a:pt x="155638" y="11074"/>
                </a:lnTo>
                <a:lnTo>
                  <a:pt x="221818" y="11074"/>
                </a:lnTo>
                <a:lnTo>
                  <a:pt x="221818" y="3644"/>
                </a:lnTo>
                <a:lnTo>
                  <a:pt x="147218" y="3644"/>
                </a:lnTo>
                <a:lnTo>
                  <a:pt x="147218" y="46405"/>
                </a:lnTo>
                <a:lnTo>
                  <a:pt x="184378" y="46405"/>
                </a:lnTo>
                <a:lnTo>
                  <a:pt x="184378" y="62674"/>
                </a:lnTo>
                <a:lnTo>
                  <a:pt x="130390" y="62674"/>
                </a:lnTo>
                <a:lnTo>
                  <a:pt x="130390" y="70104"/>
                </a:lnTo>
                <a:lnTo>
                  <a:pt x="246494" y="70104"/>
                </a:lnTo>
                <a:lnTo>
                  <a:pt x="246494" y="62674"/>
                </a:lnTo>
                <a:close/>
              </a:path>
              <a:path w="6163309" h="128270">
                <a:moveTo>
                  <a:pt x="415163" y="88468"/>
                </a:moveTo>
                <a:lnTo>
                  <a:pt x="415074" y="88074"/>
                </a:lnTo>
                <a:lnTo>
                  <a:pt x="414972" y="87604"/>
                </a:lnTo>
                <a:lnTo>
                  <a:pt x="413626" y="81597"/>
                </a:lnTo>
                <a:lnTo>
                  <a:pt x="374243" y="88074"/>
                </a:lnTo>
                <a:lnTo>
                  <a:pt x="359600" y="88900"/>
                </a:lnTo>
                <a:lnTo>
                  <a:pt x="350532" y="88900"/>
                </a:lnTo>
                <a:lnTo>
                  <a:pt x="350532" y="55803"/>
                </a:lnTo>
                <a:lnTo>
                  <a:pt x="399884" y="55803"/>
                </a:lnTo>
                <a:lnTo>
                  <a:pt x="399884" y="48234"/>
                </a:lnTo>
                <a:lnTo>
                  <a:pt x="350532" y="48234"/>
                </a:lnTo>
                <a:lnTo>
                  <a:pt x="350532" y="19913"/>
                </a:lnTo>
                <a:lnTo>
                  <a:pt x="401853" y="19913"/>
                </a:lnTo>
                <a:lnTo>
                  <a:pt x="401853" y="12331"/>
                </a:lnTo>
                <a:lnTo>
                  <a:pt x="342112" y="12331"/>
                </a:lnTo>
                <a:lnTo>
                  <a:pt x="342112" y="96469"/>
                </a:lnTo>
                <a:lnTo>
                  <a:pt x="355066" y="96469"/>
                </a:lnTo>
                <a:lnTo>
                  <a:pt x="360299" y="96329"/>
                </a:lnTo>
                <a:lnTo>
                  <a:pt x="404837" y="91084"/>
                </a:lnTo>
                <a:lnTo>
                  <a:pt x="413651" y="88900"/>
                </a:lnTo>
                <a:lnTo>
                  <a:pt x="415163" y="88468"/>
                </a:lnTo>
                <a:close/>
              </a:path>
              <a:path w="6163309" h="128270">
                <a:moveTo>
                  <a:pt x="441528" y="0"/>
                </a:moveTo>
                <a:lnTo>
                  <a:pt x="433260" y="0"/>
                </a:lnTo>
                <a:lnTo>
                  <a:pt x="433260" y="48374"/>
                </a:lnTo>
                <a:lnTo>
                  <a:pt x="409841" y="48374"/>
                </a:lnTo>
                <a:lnTo>
                  <a:pt x="409841" y="55943"/>
                </a:lnTo>
                <a:lnTo>
                  <a:pt x="433260" y="55943"/>
                </a:lnTo>
                <a:lnTo>
                  <a:pt x="433260" y="126326"/>
                </a:lnTo>
                <a:lnTo>
                  <a:pt x="441528" y="126326"/>
                </a:lnTo>
                <a:lnTo>
                  <a:pt x="441528" y="0"/>
                </a:lnTo>
                <a:close/>
              </a:path>
              <a:path w="6163309" h="128270">
                <a:moveTo>
                  <a:pt x="548373" y="53555"/>
                </a:moveTo>
                <a:lnTo>
                  <a:pt x="548284" y="53136"/>
                </a:lnTo>
                <a:lnTo>
                  <a:pt x="548246" y="52971"/>
                </a:lnTo>
                <a:lnTo>
                  <a:pt x="546823" y="46405"/>
                </a:lnTo>
                <a:lnTo>
                  <a:pt x="508152" y="52324"/>
                </a:lnTo>
                <a:lnTo>
                  <a:pt x="493268" y="53136"/>
                </a:lnTo>
                <a:lnTo>
                  <a:pt x="483730" y="53136"/>
                </a:lnTo>
                <a:lnTo>
                  <a:pt x="483730" y="6451"/>
                </a:lnTo>
                <a:lnTo>
                  <a:pt x="475322" y="6451"/>
                </a:lnTo>
                <a:lnTo>
                  <a:pt x="475322" y="60706"/>
                </a:lnTo>
                <a:lnTo>
                  <a:pt x="488264" y="60706"/>
                </a:lnTo>
                <a:lnTo>
                  <a:pt x="527011" y="57746"/>
                </a:lnTo>
                <a:lnTo>
                  <a:pt x="543318" y="54864"/>
                </a:lnTo>
                <a:lnTo>
                  <a:pt x="548373" y="53555"/>
                </a:lnTo>
                <a:close/>
              </a:path>
              <a:path w="6163309" h="128270">
                <a:moveTo>
                  <a:pt x="573328" y="0"/>
                </a:moveTo>
                <a:lnTo>
                  <a:pt x="565061" y="0"/>
                </a:lnTo>
                <a:lnTo>
                  <a:pt x="565061" y="22288"/>
                </a:lnTo>
                <a:lnTo>
                  <a:pt x="529577" y="22288"/>
                </a:lnTo>
                <a:lnTo>
                  <a:pt x="529577" y="29857"/>
                </a:lnTo>
                <a:lnTo>
                  <a:pt x="565061" y="29857"/>
                </a:lnTo>
                <a:lnTo>
                  <a:pt x="565061" y="65620"/>
                </a:lnTo>
                <a:lnTo>
                  <a:pt x="573328" y="65620"/>
                </a:lnTo>
                <a:lnTo>
                  <a:pt x="573328" y="0"/>
                </a:lnTo>
                <a:close/>
              </a:path>
              <a:path w="6163309" h="128270">
                <a:moveTo>
                  <a:pt x="576135" y="118897"/>
                </a:moveTo>
                <a:lnTo>
                  <a:pt x="500557" y="118897"/>
                </a:lnTo>
                <a:lnTo>
                  <a:pt x="500557" y="104038"/>
                </a:lnTo>
                <a:lnTo>
                  <a:pt x="573328" y="104038"/>
                </a:lnTo>
                <a:lnTo>
                  <a:pt x="573328" y="74866"/>
                </a:lnTo>
                <a:lnTo>
                  <a:pt x="492150" y="74866"/>
                </a:lnTo>
                <a:lnTo>
                  <a:pt x="492150" y="82308"/>
                </a:lnTo>
                <a:lnTo>
                  <a:pt x="565061" y="82308"/>
                </a:lnTo>
                <a:lnTo>
                  <a:pt x="565061" y="96608"/>
                </a:lnTo>
                <a:lnTo>
                  <a:pt x="492150" y="96608"/>
                </a:lnTo>
                <a:lnTo>
                  <a:pt x="492150" y="126326"/>
                </a:lnTo>
                <a:lnTo>
                  <a:pt x="576135" y="126326"/>
                </a:lnTo>
                <a:lnTo>
                  <a:pt x="576135" y="118897"/>
                </a:lnTo>
                <a:close/>
              </a:path>
              <a:path w="6163309" h="128270">
                <a:moveTo>
                  <a:pt x="774115" y="100761"/>
                </a:moveTo>
                <a:lnTo>
                  <a:pt x="773087" y="97396"/>
                </a:lnTo>
                <a:lnTo>
                  <a:pt x="768972" y="91605"/>
                </a:lnTo>
                <a:lnTo>
                  <a:pt x="766051" y="89192"/>
                </a:lnTo>
                <a:lnTo>
                  <a:pt x="765848" y="89090"/>
                </a:lnTo>
                <a:lnTo>
                  <a:pt x="765848" y="101790"/>
                </a:lnTo>
                <a:lnTo>
                  <a:pt x="765848" y="107403"/>
                </a:lnTo>
                <a:lnTo>
                  <a:pt x="735177" y="120446"/>
                </a:lnTo>
                <a:lnTo>
                  <a:pt x="724712" y="120446"/>
                </a:lnTo>
                <a:lnTo>
                  <a:pt x="694055" y="107403"/>
                </a:lnTo>
                <a:lnTo>
                  <a:pt x="694055" y="101790"/>
                </a:lnTo>
                <a:lnTo>
                  <a:pt x="724712" y="88747"/>
                </a:lnTo>
                <a:lnTo>
                  <a:pt x="735177" y="88747"/>
                </a:lnTo>
                <a:lnTo>
                  <a:pt x="765848" y="101790"/>
                </a:lnTo>
                <a:lnTo>
                  <a:pt x="765848" y="89090"/>
                </a:lnTo>
                <a:lnTo>
                  <a:pt x="736777" y="81457"/>
                </a:lnTo>
                <a:lnTo>
                  <a:pt x="723125" y="81457"/>
                </a:lnTo>
                <a:lnTo>
                  <a:pt x="686803" y="97396"/>
                </a:lnTo>
                <a:lnTo>
                  <a:pt x="685787" y="100761"/>
                </a:lnTo>
                <a:lnTo>
                  <a:pt x="685787" y="108432"/>
                </a:lnTo>
                <a:lnTo>
                  <a:pt x="723125" y="127736"/>
                </a:lnTo>
                <a:lnTo>
                  <a:pt x="736777" y="127736"/>
                </a:lnTo>
                <a:lnTo>
                  <a:pt x="773087" y="111798"/>
                </a:lnTo>
                <a:lnTo>
                  <a:pt x="774115" y="108432"/>
                </a:lnTo>
                <a:lnTo>
                  <a:pt x="774115" y="100761"/>
                </a:lnTo>
                <a:close/>
              </a:path>
              <a:path w="6163309" h="128270">
                <a:moveTo>
                  <a:pt x="778179" y="43040"/>
                </a:moveTo>
                <a:lnTo>
                  <a:pt x="741045" y="26454"/>
                </a:lnTo>
                <a:lnTo>
                  <a:pt x="739178" y="23837"/>
                </a:lnTo>
                <a:lnTo>
                  <a:pt x="736092" y="19532"/>
                </a:lnTo>
                <a:lnTo>
                  <a:pt x="734669" y="15608"/>
                </a:lnTo>
                <a:lnTo>
                  <a:pt x="734301" y="11214"/>
                </a:lnTo>
                <a:lnTo>
                  <a:pt x="773277" y="11214"/>
                </a:lnTo>
                <a:lnTo>
                  <a:pt x="773277" y="3644"/>
                </a:lnTo>
                <a:lnTo>
                  <a:pt x="686346" y="3644"/>
                </a:lnTo>
                <a:lnTo>
                  <a:pt x="686346" y="11214"/>
                </a:lnTo>
                <a:lnTo>
                  <a:pt x="725322" y="11214"/>
                </a:lnTo>
                <a:lnTo>
                  <a:pt x="724941" y="15608"/>
                </a:lnTo>
                <a:lnTo>
                  <a:pt x="692416" y="40589"/>
                </a:lnTo>
                <a:lnTo>
                  <a:pt x="681431" y="43040"/>
                </a:lnTo>
                <a:lnTo>
                  <a:pt x="684517" y="49771"/>
                </a:lnTo>
                <a:lnTo>
                  <a:pt x="725906" y="30149"/>
                </a:lnTo>
                <a:lnTo>
                  <a:pt x="729805" y="23837"/>
                </a:lnTo>
                <a:lnTo>
                  <a:pt x="731393" y="27101"/>
                </a:lnTo>
                <a:lnTo>
                  <a:pt x="765136" y="47713"/>
                </a:lnTo>
                <a:lnTo>
                  <a:pt x="775093" y="49771"/>
                </a:lnTo>
                <a:lnTo>
                  <a:pt x="778179" y="43040"/>
                </a:lnTo>
                <a:close/>
              </a:path>
              <a:path w="6163309" h="128270">
                <a:moveTo>
                  <a:pt x="787717" y="61417"/>
                </a:moveTo>
                <a:lnTo>
                  <a:pt x="671614" y="61417"/>
                </a:lnTo>
                <a:lnTo>
                  <a:pt x="671614" y="68846"/>
                </a:lnTo>
                <a:lnTo>
                  <a:pt x="787717" y="68846"/>
                </a:lnTo>
                <a:lnTo>
                  <a:pt x="787717" y="61417"/>
                </a:lnTo>
                <a:close/>
              </a:path>
              <a:path w="6163309" h="128270">
                <a:moveTo>
                  <a:pt x="884326" y="2806"/>
                </a:moveTo>
                <a:lnTo>
                  <a:pt x="841705" y="2806"/>
                </a:lnTo>
                <a:lnTo>
                  <a:pt x="841705" y="10236"/>
                </a:lnTo>
                <a:lnTo>
                  <a:pt x="884326" y="10236"/>
                </a:lnTo>
                <a:lnTo>
                  <a:pt x="884326" y="2806"/>
                </a:lnTo>
                <a:close/>
              </a:path>
              <a:path w="6163309" h="128270">
                <a:moveTo>
                  <a:pt x="900874" y="63423"/>
                </a:moveTo>
                <a:lnTo>
                  <a:pt x="900811" y="51269"/>
                </a:lnTo>
                <a:lnTo>
                  <a:pt x="897750" y="46520"/>
                </a:lnTo>
                <a:lnTo>
                  <a:pt x="897623" y="46520"/>
                </a:lnTo>
                <a:lnTo>
                  <a:pt x="895451" y="45288"/>
                </a:lnTo>
                <a:lnTo>
                  <a:pt x="892594" y="43688"/>
                </a:lnTo>
                <a:lnTo>
                  <a:pt x="892594" y="53276"/>
                </a:lnTo>
                <a:lnTo>
                  <a:pt x="892594" y="61506"/>
                </a:lnTo>
                <a:lnTo>
                  <a:pt x="890092" y="64490"/>
                </a:lnTo>
                <a:lnTo>
                  <a:pt x="880097" y="68427"/>
                </a:lnTo>
                <a:lnTo>
                  <a:pt x="872782" y="69405"/>
                </a:lnTo>
                <a:lnTo>
                  <a:pt x="853427" y="69405"/>
                </a:lnTo>
                <a:lnTo>
                  <a:pt x="846074" y="68427"/>
                </a:lnTo>
                <a:lnTo>
                  <a:pt x="836066" y="64490"/>
                </a:lnTo>
                <a:lnTo>
                  <a:pt x="833564" y="61506"/>
                </a:lnTo>
                <a:lnTo>
                  <a:pt x="833564" y="53276"/>
                </a:lnTo>
                <a:lnTo>
                  <a:pt x="836066" y="50190"/>
                </a:lnTo>
                <a:lnTo>
                  <a:pt x="846074" y="46266"/>
                </a:lnTo>
                <a:lnTo>
                  <a:pt x="853427" y="45288"/>
                </a:lnTo>
                <a:lnTo>
                  <a:pt x="872782" y="45288"/>
                </a:lnTo>
                <a:lnTo>
                  <a:pt x="880097" y="46266"/>
                </a:lnTo>
                <a:lnTo>
                  <a:pt x="890092" y="50190"/>
                </a:lnTo>
                <a:lnTo>
                  <a:pt x="892594" y="53276"/>
                </a:lnTo>
                <a:lnTo>
                  <a:pt x="892594" y="43688"/>
                </a:lnTo>
                <a:lnTo>
                  <a:pt x="863155" y="37998"/>
                </a:lnTo>
                <a:lnTo>
                  <a:pt x="853998" y="38315"/>
                </a:lnTo>
                <a:lnTo>
                  <a:pt x="825296" y="51269"/>
                </a:lnTo>
                <a:lnTo>
                  <a:pt x="825296" y="63423"/>
                </a:lnTo>
                <a:lnTo>
                  <a:pt x="863155" y="76835"/>
                </a:lnTo>
                <a:lnTo>
                  <a:pt x="872248" y="76517"/>
                </a:lnTo>
                <a:lnTo>
                  <a:pt x="897826" y="68186"/>
                </a:lnTo>
                <a:lnTo>
                  <a:pt x="900874" y="63423"/>
                </a:lnTo>
                <a:close/>
              </a:path>
              <a:path w="6163309" h="128270">
                <a:moveTo>
                  <a:pt x="910971" y="21031"/>
                </a:moveTo>
                <a:lnTo>
                  <a:pt x="814781" y="21031"/>
                </a:lnTo>
                <a:lnTo>
                  <a:pt x="814781" y="28460"/>
                </a:lnTo>
                <a:lnTo>
                  <a:pt x="910971" y="28460"/>
                </a:lnTo>
                <a:lnTo>
                  <a:pt x="910971" y="21031"/>
                </a:lnTo>
                <a:close/>
              </a:path>
              <a:path w="6163309" h="128270">
                <a:moveTo>
                  <a:pt x="920915" y="86652"/>
                </a:moveTo>
                <a:lnTo>
                  <a:pt x="804684" y="86652"/>
                </a:lnTo>
                <a:lnTo>
                  <a:pt x="804684" y="94081"/>
                </a:lnTo>
                <a:lnTo>
                  <a:pt x="858520" y="94081"/>
                </a:lnTo>
                <a:lnTo>
                  <a:pt x="858520" y="127038"/>
                </a:lnTo>
                <a:lnTo>
                  <a:pt x="866940" y="127038"/>
                </a:lnTo>
                <a:lnTo>
                  <a:pt x="866940" y="94081"/>
                </a:lnTo>
                <a:lnTo>
                  <a:pt x="920915" y="94081"/>
                </a:lnTo>
                <a:lnTo>
                  <a:pt x="920915" y="86652"/>
                </a:lnTo>
                <a:close/>
              </a:path>
              <a:path w="6163309" h="128270">
                <a:moveTo>
                  <a:pt x="1035050" y="4343"/>
                </a:moveTo>
                <a:lnTo>
                  <a:pt x="950645" y="4343"/>
                </a:lnTo>
                <a:lnTo>
                  <a:pt x="950645" y="11633"/>
                </a:lnTo>
                <a:lnTo>
                  <a:pt x="1026502" y="11633"/>
                </a:lnTo>
                <a:lnTo>
                  <a:pt x="1026388" y="21336"/>
                </a:lnTo>
                <a:lnTo>
                  <a:pt x="1021321" y="53136"/>
                </a:lnTo>
                <a:lnTo>
                  <a:pt x="1029589" y="54825"/>
                </a:lnTo>
                <a:lnTo>
                  <a:pt x="1034935" y="19862"/>
                </a:lnTo>
                <a:lnTo>
                  <a:pt x="1035050" y="4343"/>
                </a:lnTo>
                <a:close/>
              </a:path>
              <a:path w="6163309" h="128270">
                <a:moveTo>
                  <a:pt x="1035761" y="118897"/>
                </a:moveTo>
                <a:lnTo>
                  <a:pt x="959751" y="118897"/>
                </a:lnTo>
                <a:lnTo>
                  <a:pt x="959751" y="86233"/>
                </a:lnTo>
                <a:lnTo>
                  <a:pt x="951344" y="86233"/>
                </a:lnTo>
                <a:lnTo>
                  <a:pt x="951344" y="126326"/>
                </a:lnTo>
                <a:lnTo>
                  <a:pt x="1035761" y="126326"/>
                </a:lnTo>
                <a:lnTo>
                  <a:pt x="1035761" y="118897"/>
                </a:lnTo>
                <a:close/>
              </a:path>
              <a:path w="6163309" h="128270">
                <a:moveTo>
                  <a:pt x="1051318" y="63373"/>
                </a:moveTo>
                <a:lnTo>
                  <a:pt x="935215" y="63373"/>
                </a:lnTo>
                <a:lnTo>
                  <a:pt x="935215" y="70802"/>
                </a:lnTo>
                <a:lnTo>
                  <a:pt x="989203" y="70802"/>
                </a:lnTo>
                <a:lnTo>
                  <a:pt x="989203" y="99974"/>
                </a:lnTo>
                <a:lnTo>
                  <a:pt x="997623" y="99974"/>
                </a:lnTo>
                <a:lnTo>
                  <a:pt x="997623" y="70802"/>
                </a:lnTo>
                <a:lnTo>
                  <a:pt x="1051318" y="70802"/>
                </a:lnTo>
                <a:lnTo>
                  <a:pt x="1051318" y="63373"/>
                </a:lnTo>
                <a:close/>
              </a:path>
              <a:path w="6163309" h="128270">
                <a:moveTo>
                  <a:pt x="1169517" y="18694"/>
                </a:moveTo>
                <a:lnTo>
                  <a:pt x="1168488" y="15417"/>
                </a:lnTo>
                <a:lnTo>
                  <a:pt x="1164386" y="9817"/>
                </a:lnTo>
                <a:lnTo>
                  <a:pt x="1161440" y="7480"/>
                </a:lnTo>
                <a:lnTo>
                  <a:pt x="1161110" y="7327"/>
                </a:lnTo>
                <a:lnTo>
                  <a:pt x="1161110" y="17475"/>
                </a:lnTo>
                <a:lnTo>
                  <a:pt x="1161110" y="27292"/>
                </a:lnTo>
                <a:lnTo>
                  <a:pt x="1157884" y="30988"/>
                </a:lnTo>
                <a:lnTo>
                  <a:pt x="1151432" y="33515"/>
                </a:lnTo>
                <a:lnTo>
                  <a:pt x="1146454" y="35077"/>
                </a:lnTo>
                <a:lnTo>
                  <a:pt x="1146632" y="35077"/>
                </a:lnTo>
                <a:lnTo>
                  <a:pt x="1140079" y="36347"/>
                </a:lnTo>
                <a:lnTo>
                  <a:pt x="1133132" y="37058"/>
                </a:lnTo>
                <a:lnTo>
                  <a:pt x="1125347" y="37299"/>
                </a:lnTo>
                <a:lnTo>
                  <a:pt x="1117511" y="37058"/>
                </a:lnTo>
                <a:lnTo>
                  <a:pt x="1110526" y="36347"/>
                </a:lnTo>
                <a:lnTo>
                  <a:pt x="1103934" y="35077"/>
                </a:lnTo>
                <a:lnTo>
                  <a:pt x="1104112" y="35077"/>
                </a:lnTo>
                <a:lnTo>
                  <a:pt x="1099134" y="33515"/>
                </a:lnTo>
                <a:lnTo>
                  <a:pt x="1092682" y="30988"/>
                </a:lnTo>
                <a:lnTo>
                  <a:pt x="1089456" y="27292"/>
                </a:lnTo>
                <a:lnTo>
                  <a:pt x="1089456" y="17475"/>
                </a:lnTo>
                <a:lnTo>
                  <a:pt x="1125347" y="7581"/>
                </a:lnTo>
                <a:lnTo>
                  <a:pt x="1133132" y="7797"/>
                </a:lnTo>
                <a:lnTo>
                  <a:pt x="1161110" y="17475"/>
                </a:lnTo>
                <a:lnTo>
                  <a:pt x="1161110" y="7327"/>
                </a:lnTo>
                <a:lnTo>
                  <a:pt x="1153769" y="3733"/>
                </a:lnTo>
                <a:lnTo>
                  <a:pt x="1149146" y="2362"/>
                </a:lnTo>
                <a:lnTo>
                  <a:pt x="1138301" y="584"/>
                </a:lnTo>
                <a:lnTo>
                  <a:pt x="1132179" y="139"/>
                </a:lnTo>
                <a:lnTo>
                  <a:pt x="1118628" y="139"/>
                </a:lnTo>
                <a:lnTo>
                  <a:pt x="1082090" y="15417"/>
                </a:lnTo>
                <a:lnTo>
                  <a:pt x="1081049" y="18694"/>
                </a:lnTo>
                <a:lnTo>
                  <a:pt x="1081049" y="26263"/>
                </a:lnTo>
                <a:lnTo>
                  <a:pt x="1118628" y="44729"/>
                </a:lnTo>
                <a:lnTo>
                  <a:pt x="1132179" y="44729"/>
                </a:lnTo>
                <a:lnTo>
                  <a:pt x="1138301" y="44284"/>
                </a:lnTo>
                <a:lnTo>
                  <a:pt x="1149146" y="42506"/>
                </a:lnTo>
                <a:lnTo>
                  <a:pt x="1153769" y="41122"/>
                </a:lnTo>
                <a:lnTo>
                  <a:pt x="1161630" y="37299"/>
                </a:lnTo>
                <a:lnTo>
                  <a:pt x="1164386" y="35077"/>
                </a:lnTo>
                <a:lnTo>
                  <a:pt x="1168488" y="29565"/>
                </a:lnTo>
                <a:lnTo>
                  <a:pt x="1169517" y="26263"/>
                </a:lnTo>
                <a:lnTo>
                  <a:pt x="1169517" y="18694"/>
                </a:lnTo>
                <a:close/>
              </a:path>
              <a:path w="6163309" h="128270">
                <a:moveTo>
                  <a:pt x="1170368" y="118897"/>
                </a:moveTo>
                <a:lnTo>
                  <a:pt x="1091565" y="118897"/>
                </a:lnTo>
                <a:lnTo>
                  <a:pt x="1091565" y="105435"/>
                </a:lnTo>
                <a:lnTo>
                  <a:pt x="1167549" y="105435"/>
                </a:lnTo>
                <a:lnTo>
                  <a:pt x="1167549" y="78232"/>
                </a:lnTo>
                <a:lnTo>
                  <a:pt x="1083157" y="78232"/>
                </a:lnTo>
                <a:lnTo>
                  <a:pt x="1083157" y="85674"/>
                </a:lnTo>
                <a:lnTo>
                  <a:pt x="1159281" y="85674"/>
                </a:lnTo>
                <a:lnTo>
                  <a:pt x="1159281" y="98005"/>
                </a:lnTo>
                <a:lnTo>
                  <a:pt x="1083157" y="98005"/>
                </a:lnTo>
                <a:lnTo>
                  <a:pt x="1083157" y="126326"/>
                </a:lnTo>
                <a:lnTo>
                  <a:pt x="1170368" y="126326"/>
                </a:lnTo>
                <a:lnTo>
                  <a:pt x="1170368" y="118897"/>
                </a:lnTo>
                <a:close/>
              </a:path>
              <a:path w="6163309" h="128270">
                <a:moveTo>
                  <a:pt x="1183119" y="56781"/>
                </a:moveTo>
                <a:lnTo>
                  <a:pt x="1067028" y="56781"/>
                </a:lnTo>
                <a:lnTo>
                  <a:pt x="1067028" y="64211"/>
                </a:lnTo>
                <a:lnTo>
                  <a:pt x="1183119" y="64211"/>
                </a:lnTo>
                <a:lnTo>
                  <a:pt x="1183119" y="56781"/>
                </a:lnTo>
                <a:close/>
              </a:path>
              <a:path w="6163309" h="128270">
                <a:moveTo>
                  <a:pt x="1336941" y="5600"/>
                </a:moveTo>
                <a:lnTo>
                  <a:pt x="1328661" y="5600"/>
                </a:lnTo>
                <a:lnTo>
                  <a:pt x="1328661" y="26212"/>
                </a:lnTo>
                <a:lnTo>
                  <a:pt x="1328661" y="33655"/>
                </a:lnTo>
                <a:lnTo>
                  <a:pt x="1328661" y="53416"/>
                </a:lnTo>
                <a:lnTo>
                  <a:pt x="1285621" y="53416"/>
                </a:lnTo>
                <a:lnTo>
                  <a:pt x="1285621" y="33655"/>
                </a:lnTo>
                <a:lnTo>
                  <a:pt x="1328661" y="33655"/>
                </a:lnTo>
                <a:lnTo>
                  <a:pt x="1328661" y="26212"/>
                </a:lnTo>
                <a:lnTo>
                  <a:pt x="1285621" y="26212"/>
                </a:lnTo>
                <a:lnTo>
                  <a:pt x="1285621" y="6032"/>
                </a:lnTo>
                <a:lnTo>
                  <a:pt x="1277353" y="6032"/>
                </a:lnTo>
                <a:lnTo>
                  <a:pt x="1277353" y="60706"/>
                </a:lnTo>
                <a:lnTo>
                  <a:pt x="1336941" y="60706"/>
                </a:lnTo>
                <a:lnTo>
                  <a:pt x="1336941" y="53416"/>
                </a:lnTo>
                <a:lnTo>
                  <a:pt x="1336941" y="33655"/>
                </a:lnTo>
                <a:lnTo>
                  <a:pt x="1336941" y="26212"/>
                </a:lnTo>
                <a:lnTo>
                  <a:pt x="1336941" y="5600"/>
                </a:lnTo>
                <a:close/>
              </a:path>
              <a:path w="6163309" h="128270">
                <a:moveTo>
                  <a:pt x="1373949" y="118897"/>
                </a:moveTo>
                <a:lnTo>
                  <a:pt x="1299781" y="118897"/>
                </a:lnTo>
                <a:lnTo>
                  <a:pt x="1299781" y="104038"/>
                </a:lnTo>
                <a:lnTo>
                  <a:pt x="1371155" y="104038"/>
                </a:lnTo>
                <a:lnTo>
                  <a:pt x="1371155" y="74866"/>
                </a:lnTo>
                <a:lnTo>
                  <a:pt x="1291374" y="74866"/>
                </a:lnTo>
                <a:lnTo>
                  <a:pt x="1291374" y="82308"/>
                </a:lnTo>
                <a:lnTo>
                  <a:pt x="1362875" y="82308"/>
                </a:lnTo>
                <a:lnTo>
                  <a:pt x="1362875" y="96608"/>
                </a:lnTo>
                <a:lnTo>
                  <a:pt x="1291374" y="96608"/>
                </a:lnTo>
                <a:lnTo>
                  <a:pt x="1291374" y="126326"/>
                </a:lnTo>
                <a:lnTo>
                  <a:pt x="1373949" y="126326"/>
                </a:lnTo>
                <a:lnTo>
                  <a:pt x="1373949" y="118897"/>
                </a:lnTo>
                <a:close/>
              </a:path>
              <a:path w="6163309" h="128270">
                <a:moveTo>
                  <a:pt x="1393024" y="28879"/>
                </a:moveTo>
                <a:lnTo>
                  <a:pt x="1371155" y="28879"/>
                </a:lnTo>
                <a:lnTo>
                  <a:pt x="1371155" y="0"/>
                </a:lnTo>
                <a:lnTo>
                  <a:pt x="1362875" y="0"/>
                </a:lnTo>
                <a:lnTo>
                  <a:pt x="1362875" y="65620"/>
                </a:lnTo>
                <a:lnTo>
                  <a:pt x="1371155" y="65620"/>
                </a:lnTo>
                <a:lnTo>
                  <a:pt x="1371155" y="36309"/>
                </a:lnTo>
                <a:lnTo>
                  <a:pt x="1393024" y="36309"/>
                </a:lnTo>
                <a:lnTo>
                  <a:pt x="1393024" y="28879"/>
                </a:lnTo>
                <a:close/>
              </a:path>
              <a:path w="6163309" h="128270">
                <a:moveTo>
                  <a:pt x="1466138" y="59918"/>
                </a:moveTo>
                <a:lnTo>
                  <a:pt x="1465872" y="59918"/>
                </a:lnTo>
                <a:lnTo>
                  <a:pt x="1462798" y="58508"/>
                </a:lnTo>
                <a:lnTo>
                  <a:pt x="1443939" y="40233"/>
                </a:lnTo>
                <a:lnTo>
                  <a:pt x="1443126" y="38811"/>
                </a:lnTo>
                <a:lnTo>
                  <a:pt x="1439951" y="30873"/>
                </a:lnTo>
                <a:lnTo>
                  <a:pt x="1439202" y="26784"/>
                </a:lnTo>
                <a:lnTo>
                  <a:pt x="1439151" y="7010"/>
                </a:lnTo>
                <a:lnTo>
                  <a:pt x="1430883" y="7010"/>
                </a:lnTo>
                <a:lnTo>
                  <a:pt x="1430883" y="26784"/>
                </a:lnTo>
                <a:lnTo>
                  <a:pt x="1430172" y="31153"/>
                </a:lnTo>
                <a:lnTo>
                  <a:pt x="1402702" y="61976"/>
                </a:lnTo>
                <a:lnTo>
                  <a:pt x="1407464" y="68148"/>
                </a:lnTo>
                <a:lnTo>
                  <a:pt x="1435227" y="40233"/>
                </a:lnTo>
                <a:lnTo>
                  <a:pt x="1436624" y="43421"/>
                </a:lnTo>
                <a:lnTo>
                  <a:pt x="1461579" y="66459"/>
                </a:lnTo>
                <a:lnTo>
                  <a:pt x="1466138" y="59918"/>
                </a:lnTo>
                <a:close/>
              </a:path>
              <a:path w="6163309" h="128270">
                <a:moveTo>
                  <a:pt x="1511363" y="0"/>
                </a:moveTo>
                <a:lnTo>
                  <a:pt x="1503095" y="0"/>
                </a:lnTo>
                <a:lnTo>
                  <a:pt x="1503095" y="31686"/>
                </a:lnTo>
                <a:lnTo>
                  <a:pt x="1485417" y="31686"/>
                </a:lnTo>
                <a:lnTo>
                  <a:pt x="1485417" y="2387"/>
                </a:lnTo>
                <a:lnTo>
                  <a:pt x="1477149" y="2387"/>
                </a:lnTo>
                <a:lnTo>
                  <a:pt x="1477149" y="70104"/>
                </a:lnTo>
                <a:lnTo>
                  <a:pt x="1485417" y="70104"/>
                </a:lnTo>
                <a:lnTo>
                  <a:pt x="1485417" y="39116"/>
                </a:lnTo>
                <a:lnTo>
                  <a:pt x="1503095" y="39116"/>
                </a:lnTo>
                <a:lnTo>
                  <a:pt x="1503095" y="75717"/>
                </a:lnTo>
                <a:lnTo>
                  <a:pt x="1511363" y="75717"/>
                </a:lnTo>
                <a:lnTo>
                  <a:pt x="1511363" y="39116"/>
                </a:lnTo>
                <a:lnTo>
                  <a:pt x="1511363" y="31686"/>
                </a:lnTo>
                <a:lnTo>
                  <a:pt x="1511363" y="0"/>
                </a:lnTo>
                <a:close/>
              </a:path>
              <a:path w="6163309" h="128270">
                <a:moveTo>
                  <a:pt x="1512760" y="95338"/>
                </a:moveTo>
                <a:lnTo>
                  <a:pt x="1508785" y="89293"/>
                </a:lnTo>
                <a:lnTo>
                  <a:pt x="1504492" y="86995"/>
                </a:lnTo>
                <a:lnTo>
                  <a:pt x="1504492" y="100203"/>
                </a:lnTo>
                <a:lnTo>
                  <a:pt x="1504492" y="106184"/>
                </a:lnTo>
                <a:lnTo>
                  <a:pt x="1472425" y="120446"/>
                </a:lnTo>
                <a:lnTo>
                  <a:pt x="1461960" y="120446"/>
                </a:lnTo>
                <a:lnTo>
                  <a:pt x="1429905" y="106184"/>
                </a:lnTo>
                <a:lnTo>
                  <a:pt x="1429905" y="100203"/>
                </a:lnTo>
                <a:lnTo>
                  <a:pt x="1461960" y="85953"/>
                </a:lnTo>
                <a:lnTo>
                  <a:pt x="1472425" y="85953"/>
                </a:lnTo>
                <a:lnTo>
                  <a:pt x="1504492" y="100203"/>
                </a:lnTo>
                <a:lnTo>
                  <a:pt x="1504492" y="86995"/>
                </a:lnTo>
                <a:lnTo>
                  <a:pt x="1502549" y="85953"/>
                </a:lnTo>
                <a:lnTo>
                  <a:pt x="1500847" y="85039"/>
                </a:lnTo>
                <a:lnTo>
                  <a:pt x="1494269" y="82245"/>
                </a:lnTo>
                <a:lnTo>
                  <a:pt x="1486471" y="80251"/>
                </a:lnTo>
                <a:lnTo>
                  <a:pt x="1477441" y="79057"/>
                </a:lnTo>
                <a:lnTo>
                  <a:pt x="1467192" y="78663"/>
                </a:lnTo>
                <a:lnTo>
                  <a:pt x="1456931" y="79057"/>
                </a:lnTo>
                <a:lnTo>
                  <a:pt x="1421625" y="95338"/>
                </a:lnTo>
                <a:lnTo>
                  <a:pt x="1421625" y="111048"/>
                </a:lnTo>
                <a:lnTo>
                  <a:pt x="1456931" y="127330"/>
                </a:lnTo>
                <a:lnTo>
                  <a:pt x="1467192" y="127736"/>
                </a:lnTo>
                <a:lnTo>
                  <a:pt x="1477441" y="127330"/>
                </a:lnTo>
                <a:lnTo>
                  <a:pt x="1512760" y="111048"/>
                </a:lnTo>
                <a:lnTo>
                  <a:pt x="1512760" y="95338"/>
                </a:lnTo>
                <a:close/>
              </a:path>
              <a:path w="6163309" h="128270">
                <a:moveTo>
                  <a:pt x="1612734" y="90855"/>
                </a:moveTo>
                <a:lnTo>
                  <a:pt x="1583524" y="59626"/>
                </a:lnTo>
                <a:lnTo>
                  <a:pt x="1582661" y="57200"/>
                </a:lnTo>
                <a:lnTo>
                  <a:pt x="1580743" y="51879"/>
                </a:lnTo>
                <a:lnTo>
                  <a:pt x="1579079" y="43637"/>
                </a:lnTo>
                <a:lnTo>
                  <a:pt x="1578521" y="34912"/>
                </a:lnTo>
                <a:lnTo>
                  <a:pt x="1578521" y="10515"/>
                </a:lnTo>
                <a:lnTo>
                  <a:pt x="1569961" y="10515"/>
                </a:lnTo>
                <a:lnTo>
                  <a:pt x="1569961" y="40703"/>
                </a:lnTo>
                <a:lnTo>
                  <a:pt x="1569123" y="46367"/>
                </a:lnTo>
                <a:lnTo>
                  <a:pt x="1544688" y="85394"/>
                </a:lnTo>
                <a:lnTo>
                  <a:pt x="1534350" y="92405"/>
                </a:lnTo>
                <a:lnTo>
                  <a:pt x="1539684" y="98425"/>
                </a:lnTo>
                <a:lnTo>
                  <a:pt x="1570672" y="66243"/>
                </a:lnTo>
                <a:lnTo>
                  <a:pt x="1573403" y="59626"/>
                </a:lnTo>
                <a:lnTo>
                  <a:pt x="1574177" y="57569"/>
                </a:lnTo>
                <a:lnTo>
                  <a:pt x="1574977" y="59626"/>
                </a:lnTo>
                <a:lnTo>
                  <a:pt x="1575676" y="61696"/>
                </a:lnTo>
                <a:lnTo>
                  <a:pt x="1575752" y="61874"/>
                </a:lnTo>
                <a:lnTo>
                  <a:pt x="1600974" y="92862"/>
                </a:lnTo>
                <a:lnTo>
                  <a:pt x="1607553" y="97028"/>
                </a:lnTo>
                <a:lnTo>
                  <a:pt x="1612734" y="90855"/>
                </a:lnTo>
                <a:close/>
              </a:path>
              <a:path w="6163309" h="128270">
                <a:moveTo>
                  <a:pt x="1640357" y="0"/>
                </a:moveTo>
                <a:lnTo>
                  <a:pt x="1632089" y="0"/>
                </a:lnTo>
                <a:lnTo>
                  <a:pt x="1632089" y="126326"/>
                </a:lnTo>
                <a:lnTo>
                  <a:pt x="1640357" y="126326"/>
                </a:lnTo>
                <a:lnTo>
                  <a:pt x="1640357" y="0"/>
                </a:lnTo>
                <a:close/>
              </a:path>
              <a:path w="6163309" h="128270">
                <a:moveTo>
                  <a:pt x="1733740" y="6451"/>
                </a:moveTo>
                <a:lnTo>
                  <a:pt x="1675409" y="6451"/>
                </a:lnTo>
                <a:lnTo>
                  <a:pt x="1675409" y="13881"/>
                </a:lnTo>
                <a:lnTo>
                  <a:pt x="1724914" y="13881"/>
                </a:lnTo>
                <a:lnTo>
                  <a:pt x="1724799" y="14770"/>
                </a:lnTo>
                <a:lnTo>
                  <a:pt x="1724152" y="20142"/>
                </a:lnTo>
                <a:lnTo>
                  <a:pt x="1721916" y="25984"/>
                </a:lnTo>
                <a:lnTo>
                  <a:pt x="1718170" y="31407"/>
                </a:lnTo>
                <a:lnTo>
                  <a:pt x="1673313" y="31407"/>
                </a:lnTo>
                <a:lnTo>
                  <a:pt x="1673313" y="38976"/>
                </a:lnTo>
                <a:lnTo>
                  <a:pt x="1712429" y="38417"/>
                </a:lnTo>
                <a:lnTo>
                  <a:pt x="1707464" y="43649"/>
                </a:lnTo>
                <a:lnTo>
                  <a:pt x="1701469" y="48323"/>
                </a:lnTo>
                <a:lnTo>
                  <a:pt x="1687347" y="56553"/>
                </a:lnTo>
                <a:lnTo>
                  <a:pt x="1679575" y="59817"/>
                </a:lnTo>
                <a:lnTo>
                  <a:pt x="1671066" y="62255"/>
                </a:lnTo>
                <a:lnTo>
                  <a:pt x="1674990" y="68707"/>
                </a:lnTo>
                <a:lnTo>
                  <a:pt x="1711934" y="50126"/>
                </a:lnTo>
                <a:lnTo>
                  <a:pt x="1723250" y="38417"/>
                </a:lnTo>
                <a:lnTo>
                  <a:pt x="1726374" y="34023"/>
                </a:lnTo>
                <a:lnTo>
                  <a:pt x="1732267" y="21501"/>
                </a:lnTo>
                <a:lnTo>
                  <a:pt x="1733740" y="14770"/>
                </a:lnTo>
                <a:lnTo>
                  <a:pt x="1733740" y="6451"/>
                </a:lnTo>
                <a:close/>
              </a:path>
              <a:path w="6163309" h="128270">
                <a:moveTo>
                  <a:pt x="1772158" y="74866"/>
                </a:moveTo>
                <a:lnTo>
                  <a:pt x="1763890" y="74866"/>
                </a:lnTo>
                <a:lnTo>
                  <a:pt x="1763890" y="92684"/>
                </a:lnTo>
                <a:lnTo>
                  <a:pt x="1763890" y="99834"/>
                </a:lnTo>
                <a:lnTo>
                  <a:pt x="1763890" y="119176"/>
                </a:lnTo>
                <a:lnTo>
                  <a:pt x="1699387" y="119176"/>
                </a:lnTo>
                <a:lnTo>
                  <a:pt x="1699387" y="99834"/>
                </a:lnTo>
                <a:lnTo>
                  <a:pt x="1763890" y="99834"/>
                </a:lnTo>
                <a:lnTo>
                  <a:pt x="1763890" y="92684"/>
                </a:lnTo>
                <a:lnTo>
                  <a:pt x="1699387" y="92684"/>
                </a:lnTo>
                <a:lnTo>
                  <a:pt x="1699387" y="74866"/>
                </a:lnTo>
                <a:lnTo>
                  <a:pt x="1690966" y="74866"/>
                </a:lnTo>
                <a:lnTo>
                  <a:pt x="1690966" y="126326"/>
                </a:lnTo>
                <a:lnTo>
                  <a:pt x="1772158" y="126326"/>
                </a:lnTo>
                <a:lnTo>
                  <a:pt x="1772158" y="119176"/>
                </a:lnTo>
                <a:lnTo>
                  <a:pt x="1772158" y="99834"/>
                </a:lnTo>
                <a:lnTo>
                  <a:pt x="1772158" y="92684"/>
                </a:lnTo>
                <a:lnTo>
                  <a:pt x="1772158" y="74866"/>
                </a:lnTo>
                <a:close/>
              </a:path>
              <a:path w="6163309" h="128270">
                <a:moveTo>
                  <a:pt x="1772158" y="0"/>
                </a:moveTo>
                <a:lnTo>
                  <a:pt x="1763890" y="0"/>
                </a:lnTo>
                <a:lnTo>
                  <a:pt x="1763890" y="65620"/>
                </a:lnTo>
                <a:lnTo>
                  <a:pt x="1772158" y="65620"/>
                </a:lnTo>
                <a:lnTo>
                  <a:pt x="1772158" y="0"/>
                </a:lnTo>
                <a:close/>
              </a:path>
              <a:path w="6163309" h="128270">
                <a:moveTo>
                  <a:pt x="1880400" y="86372"/>
                </a:moveTo>
                <a:lnTo>
                  <a:pt x="1880311" y="85979"/>
                </a:lnTo>
                <a:lnTo>
                  <a:pt x="1880209" y="85509"/>
                </a:lnTo>
                <a:lnTo>
                  <a:pt x="1878863" y="79502"/>
                </a:lnTo>
                <a:lnTo>
                  <a:pt x="1839480" y="85979"/>
                </a:lnTo>
                <a:lnTo>
                  <a:pt x="1824837" y="86791"/>
                </a:lnTo>
                <a:lnTo>
                  <a:pt x="1815769" y="86791"/>
                </a:lnTo>
                <a:lnTo>
                  <a:pt x="1815769" y="12331"/>
                </a:lnTo>
                <a:lnTo>
                  <a:pt x="1807349" y="12331"/>
                </a:lnTo>
                <a:lnTo>
                  <a:pt x="1807349" y="94361"/>
                </a:lnTo>
                <a:lnTo>
                  <a:pt x="1820303" y="94361"/>
                </a:lnTo>
                <a:lnTo>
                  <a:pt x="1859038" y="91046"/>
                </a:lnTo>
                <a:lnTo>
                  <a:pt x="1878888" y="86791"/>
                </a:lnTo>
                <a:lnTo>
                  <a:pt x="1880400" y="86372"/>
                </a:lnTo>
                <a:close/>
              </a:path>
              <a:path w="6163309" h="128270">
                <a:moveTo>
                  <a:pt x="1903958" y="0"/>
                </a:moveTo>
                <a:lnTo>
                  <a:pt x="1895678" y="0"/>
                </a:lnTo>
                <a:lnTo>
                  <a:pt x="1895678" y="126326"/>
                </a:lnTo>
                <a:lnTo>
                  <a:pt x="1903958" y="126326"/>
                </a:lnTo>
                <a:lnTo>
                  <a:pt x="1903958" y="0"/>
                </a:lnTo>
                <a:close/>
              </a:path>
              <a:path w="6163309" h="128270">
                <a:moveTo>
                  <a:pt x="2007997" y="87071"/>
                </a:moveTo>
                <a:lnTo>
                  <a:pt x="2007908" y="86677"/>
                </a:lnTo>
                <a:lnTo>
                  <a:pt x="2007806" y="86207"/>
                </a:lnTo>
                <a:lnTo>
                  <a:pt x="2006460" y="80200"/>
                </a:lnTo>
                <a:lnTo>
                  <a:pt x="1967077" y="86677"/>
                </a:lnTo>
                <a:lnTo>
                  <a:pt x="1952421" y="87490"/>
                </a:lnTo>
                <a:lnTo>
                  <a:pt x="1943354" y="87490"/>
                </a:lnTo>
                <a:lnTo>
                  <a:pt x="1943354" y="21310"/>
                </a:lnTo>
                <a:lnTo>
                  <a:pt x="1994674" y="21310"/>
                </a:lnTo>
                <a:lnTo>
                  <a:pt x="1994674" y="13741"/>
                </a:lnTo>
                <a:lnTo>
                  <a:pt x="1934946" y="13741"/>
                </a:lnTo>
                <a:lnTo>
                  <a:pt x="1934946" y="95059"/>
                </a:lnTo>
                <a:lnTo>
                  <a:pt x="1947887" y="95059"/>
                </a:lnTo>
                <a:lnTo>
                  <a:pt x="1953133" y="94919"/>
                </a:lnTo>
                <a:lnTo>
                  <a:pt x="1997671" y="89687"/>
                </a:lnTo>
                <a:lnTo>
                  <a:pt x="2006485" y="87490"/>
                </a:lnTo>
                <a:lnTo>
                  <a:pt x="2007997" y="87071"/>
                </a:lnTo>
                <a:close/>
              </a:path>
              <a:path w="6163309" h="128270">
                <a:moveTo>
                  <a:pt x="2049221" y="49771"/>
                </a:moveTo>
                <a:lnTo>
                  <a:pt x="2027351" y="49771"/>
                </a:lnTo>
                <a:lnTo>
                  <a:pt x="2027351" y="0"/>
                </a:lnTo>
                <a:lnTo>
                  <a:pt x="2019084" y="0"/>
                </a:lnTo>
                <a:lnTo>
                  <a:pt x="2019084" y="126326"/>
                </a:lnTo>
                <a:lnTo>
                  <a:pt x="2027351" y="126326"/>
                </a:lnTo>
                <a:lnTo>
                  <a:pt x="2027351" y="57340"/>
                </a:lnTo>
                <a:lnTo>
                  <a:pt x="2049221" y="57340"/>
                </a:lnTo>
                <a:lnTo>
                  <a:pt x="2049221" y="49771"/>
                </a:lnTo>
                <a:close/>
              </a:path>
              <a:path w="6163309" h="128270">
                <a:moveTo>
                  <a:pt x="2078799" y="99834"/>
                </a:moveTo>
                <a:lnTo>
                  <a:pt x="2065756" y="99834"/>
                </a:lnTo>
                <a:lnTo>
                  <a:pt x="2065756" y="113576"/>
                </a:lnTo>
                <a:lnTo>
                  <a:pt x="2078799" y="113576"/>
                </a:lnTo>
                <a:lnTo>
                  <a:pt x="2078799" y="99834"/>
                </a:lnTo>
                <a:close/>
              </a:path>
              <a:path w="6163309" h="128270">
                <a:moveTo>
                  <a:pt x="2271039" y="118897"/>
                </a:moveTo>
                <a:lnTo>
                  <a:pt x="2195042" y="118897"/>
                </a:lnTo>
                <a:lnTo>
                  <a:pt x="2195042" y="89877"/>
                </a:lnTo>
                <a:lnTo>
                  <a:pt x="2186635" y="89877"/>
                </a:lnTo>
                <a:lnTo>
                  <a:pt x="2186635" y="126326"/>
                </a:lnTo>
                <a:lnTo>
                  <a:pt x="2271039" y="126326"/>
                </a:lnTo>
                <a:lnTo>
                  <a:pt x="2271039" y="118897"/>
                </a:lnTo>
                <a:close/>
              </a:path>
              <a:path w="6163309" h="128270">
                <a:moveTo>
                  <a:pt x="2277059" y="46964"/>
                </a:moveTo>
                <a:lnTo>
                  <a:pt x="2270645" y="45847"/>
                </a:lnTo>
                <a:lnTo>
                  <a:pt x="2270849" y="45847"/>
                </a:lnTo>
                <a:lnTo>
                  <a:pt x="2265286" y="44208"/>
                </a:lnTo>
                <a:lnTo>
                  <a:pt x="2234234" y="19278"/>
                </a:lnTo>
                <a:lnTo>
                  <a:pt x="2233041" y="14859"/>
                </a:lnTo>
                <a:lnTo>
                  <a:pt x="2233041" y="2806"/>
                </a:lnTo>
                <a:lnTo>
                  <a:pt x="2224354" y="2806"/>
                </a:lnTo>
                <a:lnTo>
                  <a:pt x="2224354" y="14859"/>
                </a:lnTo>
                <a:lnTo>
                  <a:pt x="2223147" y="19278"/>
                </a:lnTo>
                <a:lnTo>
                  <a:pt x="2191816" y="44208"/>
                </a:lnTo>
                <a:lnTo>
                  <a:pt x="2180323" y="46964"/>
                </a:lnTo>
                <a:lnTo>
                  <a:pt x="2183409" y="53695"/>
                </a:lnTo>
                <a:lnTo>
                  <a:pt x="2218575" y="38138"/>
                </a:lnTo>
                <a:lnTo>
                  <a:pt x="2228697" y="25095"/>
                </a:lnTo>
                <a:lnTo>
                  <a:pt x="2230285" y="28651"/>
                </a:lnTo>
                <a:lnTo>
                  <a:pt x="2264029" y="51549"/>
                </a:lnTo>
                <a:lnTo>
                  <a:pt x="2273985" y="53695"/>
                </a:lnTo>
                <a:lnTo>
                  <a:pt x="2277059" y="46964"/>
                </a:lnTo>
                <a:close/>
              </a:path>
              <a:path w="6163309" h="128270">
                <a:moveTo>
                  <a:pt x="2286597" y="68287"/>
                </a:moveTo>
                <a:lnTo>
                  <a:pt x="2232901" y="68287"/>
                </a:lnTo>
                <a:lnTo>
                  <a:pt x="2232901" y="47955"/>
                </a:lnTo>
                <a:lnTo>
                  <a:pt x="2224481" y="47955"/>
                </a:lnTo>
                <a:lnTo>
                  <a:pt x="2224481" y="68287"/>
                </a:lnTo>
                <a:lnTo>
                  <a:pt x="2170506" y="68287"/>
                </a:lnTo>
                <a:lnTo>
                  <a:pt x="2170506" y="75717"/>
                </a:lnTo>
                <a:lnTo>
                  <a:pt x="2286597" y="75717"/>
                </a:lnTo>
                <a:lnTo>
                  <a:pt x="2286597" y="68287"/>
                </a:lnTo>
                <a:close/>
              </a:path>
              <a:path w="6163309" h="128270">
                <a:moveTo>
                  <a:pt x="2401443" y="83566"/>
                </a:moveTo>
                <a:lnTo>
                  <a:pt x="2315629" y="83566"/>
                </a:lnTo>
                <a:lnTo>
                  <a:pt x="2315629" y="90855"/>
                </a:lnTo>
                <a:lnTo>
                  <a:pt x="2393162" y="90855"/>
                </a:lnTo>
                <a:lnTo>
                  <a:pt x="2393162" y="126885"/>
                </a:lnTo>
                <a:lnTo>
                  <a:pt x="2401443" y="126885"/>
                </a:lnTo>
                <a:lnTo>
                  <a:pt x="2401443" y="83566"/>
                </a:lnTo>
                <a:close/>
              </a:path>
              <a:path w="6163309" h="128270">
                <a:moveTo>
                  <a:pt x="2417000" y="62674"/>
                </a:moveTo>
                <a:lnTo>
                  <a:pt x="2363305" y="62674"/>
                </a:lnTo>
                <a:lnTo>
                  <a:pt x="2363305" y="46405"/>
                </a:lnTo>
                <a:lnTo>
                  <a:pt x="2400731" y="46405"/>
                </a:lnTo>
                <a:lnTo>
                  <a:pt x="2400731" y="39116"/>
                </a:lnTo>
                <a:lnTo>
                  <a:pt x="2400731" y="11074"/>
                </a:lnTo>
                <a:lnTo>
                  <a:pt x="2400731" y="3644"/>
                </a:lnTo>
                <a:lnTo>
                  <a:pt x="2392324" y="3644"/>
                </a:lnTo>
                <a:lnTo>
                  <a:pt x="2392324" y="11074"/>
                </a:lnTo>
                <a:lnTo>
                  <a:pt x="2392324" y="39116"/>
                </a:lnTo>
                <a:lnTo>
                  <a:pt x="2326144" y="39116"/>
                </a:lnTo>
                <a:lnTo>
                  <a:pt x="2326144" y="11074"/>
                </a:lnTo>
                <a:lnTo>
                  <a:pt x="2392324" y="11074"/>
                </a:lnTo>
                <a:lnTo>
                  <a:pt x="2392324" y="3644"/>
                </a:lnTo>
                <a:lnTo>
                  <a:pt x="2317724" y="3644"/>
                </a:lnTo>
                <a:lnTo>
                  <a:pt x="2317724" y="46405"/>
                </a:lnTo>
                <a:lnTo>
                  <a:pt x="2354884" y="46405"/>
                </a:lnTo>
                <a:lnTo>
                  <a:pt x="2354884" y="62674"/>
                </a:lnTo>
                <a:lnTo>
                  <a:pt x="2300909" y="62674"/>
                </a:lnTo>
                <a:lnTo>
                  <a:pt x="2300909" y="70104"/>
                </a:lnTo>
                <a:lnTo>
                  <a:pt x="2417000" y="70104"/>
                </a:lnTo>
                <a:lnTo>
                  <a:pt x="2417000" y="62674"/>
                </a:lnTo>
                <a:close/>
              </a:path>
              <a:path w="6163309" h="128270">
                <a:moveTo>
                  <a:pt x="2584272" y="88468"/>
                </a:moveTo>
                <a:lnTo>
                  <a:pt x="2584183" y="88074"/>
                </a:lnTo>
                <a:lnTo>
                  <a:pt x="2584081" y="87604"/>
                </a:lnTo>
                <a:lnTo>
                  <a:pt x="2582735" y="81597"/>
                </a:lnTo>
                <a:lnTo>
                  <a:pt x="2543352" y="88074"/>
                </a:lnTo>
                <a:lnTo>
                  <a:pt x="2528709" y="88900"/>
                </a:lnTo>
                <a:lnTo>
                  <a:pt x="2519642" y="88900"/>
                </a:lnTo>
                <a:lnTo>
                  <a:pt x="2519642" y="55803"/>
                </a:lnTo>
                <a:lnTo>
                  <a:pt x="2568994" y="55803"/>
                </a:lnTo>
                <a:lnTo>
                  <a:pt x="2568994" y="48234"/>
                </a:lnTo>
                <a:lnTo>
                  <a:pt x="2519642" y="48234"/>
                </a:lnTo>
                <a:lnTo>
                  <a:pt x="2519642" y="19913"/>
                </a:lnTo>
                <a:lnTo>
                  <a:pt x="2570962" y="19913"/>
                </a:lnTo>
                <a:lnTo>
                  <a:pt x="2570962" y="12331"/>
                </a:lnTo>
                <a:lnTo>
                  <a:pt x="2511221" y="12331"/>
                </a:lnTo>
                <a:lnTo>
                  <a:pt x="2511221" y="96469"/>
                </a:lnTo>
                <a:lnTo>
                  <a:pt x="2524175" y="96469"/>
                </a:lnTo>
                <a:lnTo>
                  <a:pt x="2529408" y="96329"/>
                </a:lnTo>
                <a:lnTo>
                  <a:pt x="2573947" y="91084"/>
                </a:lnTo>
                <a:lnTo>
                  <a:pt x="2582761" y="88900"/>
                </a:lnTo>
                <a:lnTo>
                  <a:pt x="2584272" y="88468"/>
                </a:lnTo>
                <a:close/>
              </a:path>
              <a:path w="6163309" h="128270">
                <a:moveTo>
                  <a:pt x="2610637" y="0"/>
                </a:moveTo>
                <a:lnTo>
                  <a:pt x="2602357" y="0"/>
                </a:lnTo>
                <a:lnTo>
                  <a:pt x="2602357" y="48374"/>
                </a:lnTo>
                <a:lnTo>
                  <a:pt x="2578951" y="48374"/>
                </a:lnTo>
                <a:lnTo>
                  <a:pt x="2578951" y="55943"/>
                </a:lnTo>
                <a:lnTo>
                  <a:pt x="2602357" y="55943"/>
                </a:lnTo>
                <a:lnTo>
                  <a:pt x="2602357" y="126326"/>
                </a:lnTo>
                <a:lnTo>
                  <a:pt x="2610637" y="126326"/>
                </a:lnTo>
                <a:lnTo>
                  <a:pt x="2610637" y="0"/>
                </a:lnTo>
                <a:close/>
              </a:path>
              <a:path w="6163309" h="128270">
                <a:moveTo>
                  <a:pt x="2717482" y="53555"/>
                </a:moveTo>
                <a:lnTo>
                  <a:pt x="2717393" y="53136"/>
                </a:lnTo>
                <a:lnTo>
                  <a:pt x="2717355" y="52971"/>
                </a:lnTo>
                <a:lnTo>
                  <a:pt x="2715933" y="46405"/>
                </a:lnTo>
                <a:lnTo>
                  <a:pt x="2677261" y="52324"/>
                </a:lnTo>
                <a:lnTo>
                  <a:pt x="2662377" y="53136"/>
                </a:lnTo>
                <a:lnTo>
                  <a:pt x="2652839" y="53136"/>
                </a:lnTo>
                <a:lnTo>
                  <a:pt x="2652839" y="6451"/>
                </a:lnTo>
                <a:lnTo>
                  <a:pt x="2644419" y="6451"/>
                </a:lnTo>
                <a:lnTo>
                  <a:pt x="2644419" y="60706"/>
                </a:lnTo>
                <a:lnTo>
                  <a:pt x="2657373" y="60706"/>
                </a:lnTo>
                <a:lnTo>
                  <a:pt x="2696121" y="57746"/>
                </a:lnTo>
                <a:lnTo>
                  <a:pt x="2712428" y="54864"/>
                </a:lnTo>
                <a:lnTo>
                  <a:pt x="2717482" y="53555"/>
                </a:lnTo>
                <a:close/>
              </a:path>
              <a:path w="6163309" h="128270">
                <a:moveTo>
                  <a:pt x="2742438" y="0"/>
                </a:moveTo>
                <a:lnTo>
                  <a:pt x="2734170" y="0"/>
                </a:lnTo>
                <a:lnTo>
                  <a:pt x="2734170" y="22288"/>
                </a:lnTo>
                <a:lnTo>
                  <a:pt x="2698686" y="22288"/>
                </a:lnTo>
                <a:lnTo>
                  <a:pt x="2698686" y="29857"/>
                </a:lnTo>
                <a:lnTo>
                  <a:pt x="2734170" y="29857"/>
                </a:lnTo>
                <a:lnTo>
                  <a:pt x="2734170" y="65620"/>
                </a:lnTo>
                <a:lnTo>
                  <a:pt x="2742438" y="65620"/>
                </a:lnTo>
                <a:lnTo>
                  <a:pt x="2742438" y="0"/>
                </a:lnTo>
                <a:close/>
              </a:path>
              <a:path w="6163309" h="128270">
                <a:moveTo>
                  <a:pt x="2745244" y="118897"/>
                </a:moveTo>
                <a:lnTo>
                  <a:pt x="2669667" y="118897"/>
                </a:lnTo>
                <a:lnTo>
                  <a:pt x="2669667" y="104038"/>
                </a:lnTo>
                <a:lnTo>
                  <a:pt x="2742438" y="104038"/>
                </a:lnTo>
                <a:lnTo>
                  <a:pt x="2742438" y="74866"/>
                </a:lnTo>
                <a:lnTo>
                  <a:pt x="2661259" y="74866"/>
                </a:lnTo>
                <a:lnTo>
                  <a:pt x="2661259" y="82308"/>
                </a:lnTo>
                <a:lnTo>
                  <a:pt x="2734170" y="82308"/>
                </a:lnTo>
                <a:lnTo>
                  <a:pt x="2734170" y="96608"/>
                </a:lnTo>
                <a:lnTo>
                  <a:pt x="2661259" y="96608"/>
                </a:lnTo>
                <a:lnTo>
                  <a:pt x="2661259" y="126326"/>
                </a:lnTo>
                <a:lnTo>
                  <a:pt x="2745244" y="126326"/>
                </a:lnTo>
                <a:lnTo>
                  <a:pt x="2745244" y="118897"/>
                </a:lnTo>
                <a:close/>
              </a:path>
              <a:path w="6163309" h="128270">
                <a:moveTo>
                  <a:pt x="2944622" y="100761"/>
                </a:moveTo>
                <a:lnTo>
                  <a:pt x="2943593" y="97396"/>
                </a:lnTo>
                <a:lnTo>
                  <a:pt x="2939491" y="91605"/>
                </a:lnTo>
                <a:lnTo>
                  <a:pt x="2936570" y="89192"/>
                </a:lnTo>
                <a:lnTo>
                  <a:pt x="2936354" y="89090"/>
                </a:lnTo>
                <a:lnTo>
                  <a:pt x="2936354" y="101790"/>
                </a:lnTo>
                <a:lnTo>
                  <a:pt x="2936354" y="107403"/>
                </a:lnTo>
                <a:lnTo>
                  <a:pt x="2905696" y="120446"/>
                </a:lnTo>
                <a:lnTo>
                  <a:pt x="2895231" y="120446"/>
                </a:lnTo>
                <a:lnTo>
                  <a:pt x="2864561" y="107403"/>
                </a:lnTo>
                <a:lnTo>
                  <a:pt x="2864561" y="101790"/>
                </a:lnTo>
                <a:lnTo>
                  <a:pt x="2895231" y="88747"/>
                </a:lnTo>
                <a:lnTo>
                  <a:pt x="2905696" y="88747"/>
                </a:lnTo>
                <a:lnTo>
                  <a:pt x="2936354" y="101790"/>
                </a:lnTo>
                <a:lnTo>
                  <a:pt x="2936354" y="89090"/>
                </a:lnTo>
                <a:lnTo>
                  <a:pt x="2907284" y="81457"/>
                </a:lnTo>
                <a:lnTo>
                  <a:pt x="2893631" y="81457"/>
                </a:lnTo>
                <a:lnTo>
                  <a:pt x="2857322" y="97396"/>
                </a:lnTo>
                <a:lnTo>
                  <a:pt x="2856293" y="100761"/>
                </a:lnTo>
                <a:lnTo>
                  <a:pt x="2856293" y="108432"/>
                </a:lnTo>
                <a:lnTo>
                  <a:pt x="2893631" y="127736"/>
                </a:lnTo>
                <a:lnTo>
                  <a:pt x="2907284" y="127736"/>
                </a:lnTo>
                <a:lnTo>
                  <a:pt x="2913430" y="127241"/>
                </a:lnTo>
                <a:lnTo>
                  <a:pt x="2924365" y="125285"/>
                </a:lnTo>
                <a:lnTo>
                  <a:pt x="2928988" y="123825"/>
                </a:lnTo>
                <a:lnTo>
                  <a:pt x="2935681" y="120446"/>
                </a:lnTo>
                <a:lnTo>
                  <a:pt x="2936570" y="120002"/>
                </a:lnTo>
                <a:lnTo>
                  <a:pt x="2939491" y="117589"/>
                </a:lnTo>
                <a:lnTo>
                  <a:pt x="2943593" y="111798"/>
                </a:lnTo>
                <a:lnTo>
                  <a:pt x="2944622" y="108432"/>
                </a:lnTo>
                <a:lnTo>
                  <a:pt x="2944622" y="100761"/>
                </a:lnTo>
                <a:close/>
              </a:path>
              <a:path w="6163309" h="128270">
                <a:moveTo>
                  <a:pt x="2948686" y="43040"/>
                </a:moveTo>
                <a:lnTo>
                  <a:pt x="2911564" y="26454"/>
                </a:lnTo>
                <a:lnTo>
                  <a:pt x="2904807" y="11214"/>
                </a:lnTo>
                <a:lnTo>
                  <a:pt x="2943783" y="11214"/>
                </a:lnTo>
                <a:lnTo>
                  <a:pt x="2943783" y="3644"/>
                </a:lnTo>
                <a:lnTo>
                  <a:pt x="2856852" y="3644"/>
                </a:lnTo>
                <a:lnTo>
                  <a:pt x="2856852" y="11214"/>
                </a:lnTo>
                <a:lnTo>
                  <a:pt x="2895841" y="11214"/>
                </a:lnTo>
                <a:lnTo>
                  <a:pt x="2895460" y="15608"/>
                </a:lnTo>
                <a:lnTo>
                  <a:pt x="2862923" y="40589"/>
                </a:lnTo>
                <a:lnTo>
                  <a:pt x="2851950" y="43040"/>
                </a:lnTo>
                <a:lnTo>
                  <a:pt x="2855036" y="49771"/>
                </a:lnTo>
                <a:lnTo>
                  <a:pt x="2896412" y="30149"/>
                </a:lnTo>
                <a:lnTo>
                  <a:pt x="2900324" y="23837"/>
                </a:lnTo>
                <a:lnTo>
                  <a:pt x="2901899" y="27101"/>
                </a:lnTo>
                <a:lnTo>
                  <a:pt x="2935655" y="47713"/>
                </a:lnTo>
                <a:lnTo>
                  <a:pt x="2945600" y="49771"/>
                </a:lnTo>
                <a:lnTo>
                  <a:pt x="2948686" y="43040"/>
                </a:lnTo>
                <a:close/>
              </a:path>
              <a:path w="6163309" h="128270">
                <a:moveTo>
                  <a:pt x="2958223" y="61417"/>
                </a:moveTo>
                <a:lnTo>
                  <a:pt x="2842133" y="61417"/>
                </a:lnTo>
                <a:lnTo>
                  <a:pt x="2842133" y="68846"/>
                </a:lnTo>
                <a:lnTo>
                  <a:pt x="2958223" y="68846"/>
                </a:lnTo>
                <a:lnTo>
                  <a:pt x="2958223" y="61417"/>
                </a:lnTo>
                <a:close/>
              </a:path>
              <a:path w="6163309" h="128270">
                <a:moveTo>
                  <a:pt x="3053423" y="2806"/>
                </a:moveTo>
                <a:lnTo>
                  <a:pt x="3010801" y="2806"/>
                </a:lnTo>
                <a:lnTo>
                  <a:pt x="3010801" y="10236"/>
                </a:lnTo>
                <a:lnTo>
                  <a:pt x="3053423" y="10236"/>
                </a:lnTo>
                <a:lnTo>
                  <a:pt x="3053423" y="2806"/>
                </a:lnTo>
                <a:close/>
              </a:path>
              <a:path w="6163309" h="128270">
                <a:moveTo>
                  <a:pt x="3069971" y="63423"/>
                </a:moveTo>
                <a:lnTo>
                  <a:pt x="3069907" y="51269"/>
                </a:lnTo>
                <a:lnTo>
                  <a:pt x="3066872" y="46520"/>
                </a:lnTo>
                <a:lnTo>
                  <a:pt x="3066732" y="46520"/>
                </a:lnTo>
                <a:lnTo>
                  <a:pt x="3064560" y="45288"/>
                </a:lnTo>
                <a:lnTo>
                  <a:pt x="3061703" y="43688"/>
                </a:lnTo>
                <a:lnTo>
                  <a:pt x="3061703" y="53276"/>
                </a:lnTo>
                <a:lnTo>
                  <a:pt x="3061703" y="61506"/>
                </a:lnTo>
                <a:lnTo>
                  <a:pt x="3059201" y="64490"/>
                </a:lnTo>
                <a:lnTo>
                  <a:pt x="3049193" y="68427"/>
                </a:lnTo>
                <a:lnTo>
                  <a:pt x="3041878" y="69405"/>
                </a:lnTo>
                <a:lnTo>
                  <a:pt x="3022536" y="69405"/>
                </a:lnTo>
                <a:lnTo>
                  <a:pt x="3015170" y="68427"/>
                </a:lnTo>
                <a:lnTo>
                  <a:pt x="3005175" y="64490"/>
                </a:lnTo>
                <a:lnTo>
                  <a:pt x="3002673" y="61506"/>
                </a:lnTo>
                <a:lnTo>
                  <a:pt x="3002673" y="53276"/>
                </a:lnTo>
                <a:lnTo>
                  <a:pt x="3005175" y="50190"/>
                </a:lnTo>
                <a:lnTo>
                  <a:pt x="3015170" y="46266"/>
                </a:lnTo>
                <a:lnTo>
                  <a:pt x="3022536" y="45288"/>
                </a:lnTo>
                <a:lnTo>
                  <a:pt x="3041878" y="45288"/>
                </a:lnTo>
                <a:lnTo>
                  <a:pt x="3049193" y="46266"/>
                </a:lnTo>
                <a:lnTo>
                  <a:pt x="3059201" y="50190"/>
                </a:lnTo>
                <a:lnTo>
                  <a:pt x="3061703" y="53276"/>
                </a:lnTo>
                <a:lnTo>
                  <a:pt x="3061703" y="43688"/>
                </a:lnTo>
                <a:lnTo>
                  <a:pt x="3032264" y="37998"/>
                </a:lnTo>
                <a:lnTo>
                  <a:pt x="3023108" y="38315"/>
                </a:lnTo>
                <a:lnTo>
                  <a:pt x="2994406" y="51269"/>
                </a:lnTo>
                <a:lnTo>
                  <a:pt x="2994406" y="63423"/>
                </a:lnTo>
                <a:lnTo>
                  <a:pt x="3032264" y="76835"/>
                </a:lnTo>
                <a:lnTo>
                  <a:pt x="3041358" y="76517"/>
                </a:lnTo>
                <a:lnTo>
                  <a:pt x="3049155" y="75539"/>
                </a:lnTo>
                <a:lnTo>
                  <a:pt x="3055658" y="73914"/>
                </a:lnTo>
                <a:lnTo>
                  <a:pt x="3060865" y="71653"/>
                </a:lnTo>
                <a:lnTo>
                  <a:pt x="3064802" y="69405"/>
                </a:lnTo>
                <a:lnTo>
                  <a:pt x="3066948" y="68186"/>
                </a:lnTo>
                <a:lnTo>
                  <a:pt x="3069971" y="63423"/>
                </a:lnTo>
                <a:close/>
              </a:path>
              <a:path w="6163309" h="128270">
                <a:moveTo>
                  <a:pt x="3080067" y="21031"/>
                </a:moveTo>
                <a:lnTo>
                  <a:pt x="2983890" y="21031"/>
                </a:lnTo>
                <a:lnTo>
                  <a:pt x="2983890" y="28460"/>
                </a:lnTo>
                <a:lnTo>
                  <a:pt x="3080067" y="28460"/>
                </a:lnTo>
                <a:lnTo>
                  <a:pt x="3080067" y="21031"/>
                </a:lnTo>
                <a:close/>
              </a:path>
              <a:path w="6163309" h="128270">
                <a:moveTo>
                  <a:pt x="3090037" y="86652"/>
                </a:moveTo>
                <a:lnTo>
                  <a:pt x="2973794" y="86652"/>
                </a:lnTo>
                <a:lnTo>
                  <a:pt x="2973794" y="94081"/>
                </a:lnTo>
                <a:lnTo>
                  <a:pt x="3027629" y="94081"/>
                </a:lnTo>
                <a:lnTo>
                  <a:pt x="3027629" y="127038"/>
                </a:lnTo>
                <a:lnTo>
                  <a:pt x="3036049" y="127038"/>
                </a:lnTo>
                <a:lnTo>
                  <a:pt x="3036049" y="94081"/>
                </a:lnTo>
                <a:lnTo>
                  <a:pt x="3090037" y="94081"/>
                </a:lnTo>
                <a:lnTo>
                  <a:pt x="3090037" y="86652"/>
                </a:lnTo>
                <a:close/>
              </a:path>
              <a:path w="6163309" h="128270">
                <a:moveTo>
                  <a:pt x="3205556" y="4343"/>
                </a:moveTo>
                <a:lnTo>
                  <a:pt x="3121164" y="4343"/>
                </a:lnTo>
                <a:lnTo>
                  <a:pt x="3121164" y="11633"/>
                </a:lnTo>
                <a:lnTo>
                  <a:pt x="3197009" y="11633"/>
                </a:lnTo>
                <a:lnTo>
                  <a:pt x="3196894" y="21336"/>
                </a:lnTo>
                <a:lnTo>
                  <a:pt x="3191827" y="53136"/>
                </a:lnTo>
                <a:lnTo>
                  <a:pt x="3200095" y="54825"/>
                </a:lnTo>
                <a:lnTo>
                  <a:pt x="3205442" y="19862"/>
                </a:lnTo>
                <a:lnTo>
                  <a:pt x="3205556" y="4343"/>
                </a:lnTo>
                <a:close/>
              </a:path>
              <a:path w="6163309" h="128270">
                <a:moveTo>
                  <a:pt x="3206267" y="118897"/>
                </a:moveTo>
                <a:lnTo>
                  <a:pt x="3130270" y="118897"/>
                </a:lnTo>
                <a:lnTo>
                  <a:pt x="3130270" y="86233"/>
                </a:lnTo>
                <a:lnTo>
                  <a:pt x="3121850" y="86233"/>
                </a:lnTo>
                <a:lnTo>
                  <a:pt x="3121850" y="126326"/>
                </a:lnTo>
                <a:lnTo>
                  <a:pt x="3206267" y="126326"/>
                </a:lnTo>
                <a:lnTo>
                  <a:pt x="3206267" y="118897"/>
                </a:lnTo>
                <a:close/>
              </a:path>
              <a:path w="6163309" h="128270">
                <a:moveTo>
                  <a:pt x="3221825" y="63373"/>
                </a:moveTo>
                <a:lnTo>
                  <a:pt x="3105734" y="63373"/>
                </a:lnTo>
                <a:lnTo>
                  <a:pt x="3105734" y="70802"/>
                </a:lnTo>
                <a:lnTo>
                  <a:pt x="3159722" y="70802"/>
                </a:lnTo>
                <a:lnTo>
                  <a:pt x="3159722" y="99974"/>
                </a:lnTo>
                <a:lnTo>
                  <a:pt x="3168129" y="99974"/>
                </a:lnTo>
                <a:lnTo>
                  <a:pt x="3168129" y="70802"/>
                </a:lnTo>
                <a:lnTo>
                  <a:pt x="3221825" y="70802"/>
                </a:lnTo>
                <a:lnTo>
                  <a:pt x="3221825" y="63373"/>
                </a:lnTo>
                <a:close/>
              </a:path>
              <a:path w="6163309" h="128270">
                <a:moveTo>
                  <a:pt x="3338068" y="118897"/>
                </a:moveTo>
                <a:lnTo>
                  <a:pt x="3262071" y="118897"/>
                </a:lnTo>
                <a:lnTo>
                  <a:pt x="3262071" y="89039"/>
                </a:lnTo>
                <a:lnTo>
                  <a:pt x="3253663" y="89039"/>
                </a:lnTo>
                <a:lnTo>
                  <a:pt x="3253663" y="126326"/>
                </a:lnTo>
                <a:lnTo>
                  <a:pt x="3338068" y="126326"/>
                </a:lnTo>
                <a:lnTo>
                  <a:pt x="3338068" y="118897"/>
                </a:lnTo>
                <a:close/>
              </a:path>
              <a:path w="6163309" h="128270">
                <a:moveTo>
                  <a:pt x="3340023" y="19062"/>
                </a:moveTo>
                <a:lnTo>
                  <a:pt x="3336125" y="12763"/>
                </a:lnTo>
                <a:lnTo>
                  <a:pt x="3331616" y="10172"/>
                </a:lnTo>
                <a:lnTo>
                  <a:pt x="3331616" y="24307"/>
                </a:lnTo>
                <a:lnTo>
                  <a:pt x="3331616" y="30099"/>
                </a:lnTo>
                <a:lnTo>
                  <a:pt x="3301288" y="45427"/>
                </a:lnTo>
                <a:lnTo>
                  <a:pt x="3295853" y="45427"/>
                </a:lnTo>
                <a:lnTo>
                  <a:pt x="3284791" y="45008"/>
                </a:lnTo>
                <a:lnTo>
                  <a:pt x="3287052" y="45008"/>
                </a:lnTo>
                <a:lnTo>
                  <a:pt x="3281032" y="44234"/>
                </a:lnTo>
                <a:lnTo>
                  <a:pt x="3274911" y="42748"/>
                </a:lnTo>
                <a:lnTo>
                  <a:pt x="3269640" y="40665"/>
                </a:lnTo>
                <a:lnTo>
                  <a:pt x="3263201" y="37477"/>
                </a:lnTo>
                <a:lnTo>
                  <a:pt x="3259963" y="32994"/>
                </a:lnTo>
                <a:lnTo>
                  <a:pt x="3259963" y="21310"/>
                </a:lnTo>
                <a:lnTo>
                  <a:pt x="3295853" y="8966"/>
                </a:lnTo>
                <a:lnTo>
                  <a:pt x="3301288" y="8966"/>
                </a:lnTo>
                <a:lnTo>
                  <a:pt x="3304921" y="9271"/>
                </a:lnTo>
                <a:lnTo>
                  <a:pt x="3305632" y="9271"/>
                </a:lnTo>
                <a:lnTo>
                  <a:pt x="3331616" y="24307"/>
                </a:lnTo>
                <a:lnTo>
                  <a:pt x="3331616" y="10172"/>
                </a:lnTo>
                <a:lnTo>
                  <a:pt x="3295853" y="1536"/>
                </a:lnTo>
                <a:lnTo>
                  <a:pt x="3289033" y="1536"/>
                </a:lnTo>
                <a:lnTo>
                  <a:pt x="3252584" y="19558"/>
                </a:lnTo>
                <a:lnTo>
                  <a:pt x="3251555" y="23177"/>
                </a:lnTo>
                <a:lnTo>
                  <a:pt x="3251555" y="31318"/>
                </a:lnTo>
                <a:lnTo>
                  <a:pt x="3289033" y="52857"/>
                </a:lnTo>
                <a:lnTo>
                  <a:pt x="3295853" y="52857"/>
                </a:lnTo>
                <a:lnTo>
                  <a:pt x="3336125" y="41643"/>
                </a:lnTo>
                <a:lnTo>
                  <a:pt x="3340023" y="35331"/>
                </a:lnTo>
                <a:lnTo>
                  <a:pt x="3340023" y="19062"/>
                </a:lnTo>
                <a:close/>
              </a:path>
              <a:path w="6163309" h="128270">
                <a:moveTo>
                  <a:pt x="3353625" y="66319"/>
                </a:moveTo>
                <a:lnTo>
                  <a:pt x="3237534" y="66319"/>
                </a:lnTo>
                <a:lnTo>
                  <a:pt x="3237534" y="73748"/>
                </a:lnTo>
                <a:lnTo>
                  <a:pt x="3353625" y="73748"/>
                </a:lnTo>
                <a:lnTo>
                  <a:pt x="3353625" y="66319"/>
                </a:lnTo>
                <a:close/>
              </a:path>
              <a:path w="6163309" h="128270">
                <a:moveTo>
                  <a:pt x="3541369" y="118897"/>
                </a:moveTo>
                <a:lnTo>
                  <a:pt x="3465385" y="118897"/>
                </a:lnTo>
                <a:lnTo>
                  <a:pt x="3465385" y="89877"/>
                </a:lnTo>
                <a:lnTo>
                  <a:pt x="3456965" y="89877"/>
                </a:lnTo>
                <a:lnTo>
                  <a:pt x="3456965" y="126326"/>
                </a:lnTo>
                <a:lnTo>
                  <a:pt x="3541369" y="126326"/>
                </a:lnTo>
                <a:lnTo>
                  <a:pt x="3541369" y="118897"/>
                </a:lnTo>
                <a:close/>
              </a:path>
              <a:path w="6163309" h="128270">
                <a:moveTo>
                  <a:pt x="3547402" y="46964"/>
                </a:moveTo>
                <a:lnTo>
                  <a:pt x="3540976" y="45847"/>
                </a:lnTo>
                <a:lnTo>
                  <a:pt x="3541191" y="45847"/>
                </a:lnTo>
                <a:lnTo>
                  <a:pt x="3535616" y="44208"/>
                </a:lnTo>
                <a:lnTo>
                  <a:pt x="3504565" y="19278"/>
                </a:lnTo>
                <a:lnTo>
                  <a:pt x="3503384" y="14859"/>
                </a:lnTo>
                <a:lnTo>
                  <a:pt x="3503384" y="2806"/>
                </a:lnTo>
                <a:lnTo>
                  <a:pt x="3494684" y="2806"/>
                </a:lnTo>
                <a:lnTo>
                  <a:pt x="3494684" y="14859"/>
                </a:lnTo>
                <a:lnTo>
                  <a:pt x="3493490" y="19278"/>
                </a:lnTo>
                <a:lnTo>
                  <a:pt x="3462159" y="44208"/>
                </a:lnTo>
                <a:lnTo>
                  <a:pt x="3450653" y="46964"/>
                </a:lnTo>
                <a:lnTo>
                  <a:pt x="3453739" y="53695"/>
                </a:lnTo>
                <a:lnTo>
                  <a:pt x="3488906" y="38138"/>
                </a:lnTo>
                <a:lnTo>
                  <a:pt x="3499040" y="25095"/>
                </a:lnTo>
                <a:lnTo>
                  <a:pt x="3500615" y="28651"/>
                </a:lnTo>
                <a:lnTo>
                  <a:pt x="3534359" y="51549"/>
                </a:lnTo>
                <a:lnTo>
                  <a:pt x="3544316" y="53695"/>
                </a:lnTo>
                <a:lnTo>
                  <a:pt x="3547402" y="46964"/>
                </a:lnTo>
                <a:close/>
              </a:path>
              <a:path w="6163309" h="128270">
                <a:moveTo>
                  <a:pt x="3556939" y="68287"/>
                </a:moveTo>
                <a:lnTo>
                  <a:pt x="3503231" y="68287"/>
                </a:lnTo>
                <a:lnTo>
                  <a:pt x="3503231" y="47955"/>
                </a:lnTo>
                <a:lnTo>
                  <a:pt x="3494824" y="47955"/>
                </a:lnTo>
                <a:lnTo>
                  <a:pt x="3494824" y="68287"/>
                </a:lnTo>
                <a:lnTo>
                  <a:pt x="3440849" y="68287"/>
                </a:lnTo>
                <a:lnTo>
                  <a:pt x="3440849" y="75717"/>
                </a:lnTo>
                <a:lnTo>
                  <a:pt x="3556939" y="75717"/>
                </a:lnTo>
                <a:lnTo>
                  <a:pt x="3556939" y="68287"/>
                </a:lnTo>
                <a:close/>
              </a:path>
              <a:path w="6163309" h="128270">
                <a:moveTo>
                  <a:pt x="3674580" y="83566"/>
                </a:moveTo>
                <a:lnTo>
                  <a:pt x="3588766" y="83566"/>
                </a:lnTo>
                <a:lnTo>
                  <a:pt x="3588766" y="90855"/>
                </a:lnTo>
                <a:lnTo>
                  <a:pt x="3666299" y="90855"/>
                </a:lnTo>
                <a:lnTo>
                  <a:pt x="3666299" y="126885"/>
                </a:lnTo>
                <a:lnTo>
                  <a:pt x="3674580" y="126885"/>
                </a:lnTo>
                <a:lnTo>
                  <a:pt x="3674580" y="83566"/>
                </a:lnTo>
                <a:close/>
              </a:path>
              <a:path w="6163309" h="128270">
                <a:moveTo>
                  <a:pt x="3690150" y="62674"/>
                </a:moveTo>
                <a:lnTo>
                  <a:pt x="3636441" y="62674"/>
                </a:lnTo>
                <a:lnTo>
                  <a:pt x="3636441" y="46405"/>
                </a:lnTo>
                <a:lnTo>
                  <a:pt x="3673881" y="46405"/>
                </a:lnTo>
                <a:lnTo>
                  <a:pt x="3673881" y="39116"/>
                </a:lnTo>
                <a:lnTo>
                  <a:pt x="3673881" y="11074"/>
                </a:lnTo>
                <a:lnTo>
                  <a:pt x="3673881" y="3644"/>
                </a:lnTo>
                <a:lnTo>
                  <a:pt x="3665461" y="3644"/>
                </a:lnTo>
                <a:lnTo>
                  <a:pt x="3665461" y="11074"/>
                </a:lnTo>
                <a:lnTo>
                  <a:pt x="3665461" y="39116"/>
                </a:lnTo>
                <a:lnTo>
                  <a:pt x="3599281" y="39116"/>
                </a:lnTo>
                <a:lnTo>
                  <a:pt x="3599281" y="11074"/>
                </a:lnTo>
                <a:lnTo>
                  <a:pt x="3665461" y="11074"/>
                </a:lnTo>
                <a:lnTo>
                  <a:pt x="3665461" y="3644"/>
                </a:lnTo>
                <a:lnTo>
                  <a:pt x="3590874" y="3644"/>
                </a:lnTo>
                <a:lnTo>
                  <a:pt x="3590874" y="46405"/>
                </a:lnTo>
                <a:lnTo>
                  <a:pt x="3628034" y="46405"/>
                </a:lnTo>
                <a:lnTo>
                  <a:pt x="3628034" y="62674"/>
                </a:lnTo>
                <a:lnTo>
                  <a:pt x="3574046" y="62674"/>
                </a:lnTo>
                <a:lnTo>
                  <a:pt x="3574046" y="70104"/>
                </a:lnTo>
                <a:lnTo>
                  <a:pt x="3690150" y="70104"/>
                </a:lnTo>
                <a:lnTo>
                  <a:pt x="3690150" y="62674"/>
                </a:lnTo>
                <a:close/>
              </a:path>
              <a:path w="6163309" h="128270">
                <a:moveTo>
                  <a:pt x="3787724" y="2806"/>
                </a:moveTo>
                <a:lnTo>
                  <a:pt x="3779456" y="2806"/>
                </a:lnTo>
                <a:lnTo>
                  <a:pt x="3779456" y="49911"/>
                </a:lnTo>
                <a:lnTo>
                  <a:pt x="3762629" y="49911"/>
                </a:lnTo>
                <a:lnTo>
                  <a:pt x="3762565" y="47993"/>
                </a:lnTo>
                <a:lnTo>
                  <a:pt x="3762451" y="44208"/>
                </a:lnTo>
                <a:lnTo>
                  <a:pt x="3762400" y="43891"/>
                </a:lnTo>
                <a:lnTo>
                  <a:pt x="3761740" y="38925"/>
                </a:lnTo>
                <a:lnTo>
                  <a:pt x="3759314" y="29210"/>
                </a:lnTo>
                <a:lnTo>
                  <a:pt x="3757536" y="25031"/>
                </a:lnTo>
                <a:lnTo>
                  <a:pt x="3754437" y="20383"/>
                </a:lnTo>
                <a:lnTo>
                  <a:pt x="3754437" y="47993"/>
                </a:lnTo>
                <a:lnTo>
                  <a:pt x="3754437" y="60528"/>
                </a:lnTo>
                <a:lnTo>
                  <a:pt x="3737775" y="90855"/>
                </a:lnTo>
                <a:lnTo>
                  <a:pt x="3730853" y="90855"/>
                </a:lnTo>
                <a:lnTo>
                  <a:pt x="3714191" y="60528"/>
                </a:lnTo>
                <a:lnTo>
                  <a:pt x="3714191" y="47993"/>
                </a:lnTo>
                <a:lnTo>
                  <a:pt x="3730853" y="17665"/>
                </a:lnTo>
                <a:lnTo>
                  <a:pt x="3737775" y="17665"/>
                </a:lnTo>
                <a:lnTo>
                  <a:pt x="3751389" y="31432"/>
                </a:lnTo>
                <a:lnTo>
                  <a:pt x="3752519" y="34912"/>
                </a:lnTo>
                <a:lnTo>
                  <a:pt x="3754107" y="43891"/>
                </a:lnTo>
                <a:lnTo>
                  <a:pt x="3754132" y="44208"/>
                </a:lnTo>
                <a:lnTo>
                  <a:pt x="3754437" y="47993"/>
                </a:lnTo>
                <a:lnTo>
                  <a:pt x="3754437" y="20383"/>
                </a:lnTo>
                <a:lnTo>
                  <a:pt x="3752862" y="18021"/>
                </a:lnTo>
                <a:lnTo>
                  <a:pt x="3752494" y="17665"/>
                </a:lnTo>
                <a:lnTo>
                  <a:pt x="3749967" y="15252"/>
                </a:lnTo>
                <a:lnTo>
                  <a:pt x="3743045" y="11239"/>
                </a:lnTo>
                <a:lnTo>
                  <a:pt x="3738981" y="10236"/>
                </a:lnTo>
                <a:lnTo>
                  <a:pt x="3729266" y="10236"/>
                </a:lnTo>
                <a:lnTo>
                  <a:pt x="3725405" y="11239"/>
                </a:lnTo>
                <a:lnTo>
                  <a:pt x="3725138" y="11239"/>
                </a:lnTo>
                <a:lnTo>
                  <a:pt x="3705847" y="47993"/>
                </a:lnTo>
                <a:lnTo>
                  <a:pt x="3705847" y="60528"/>
                </a:lnTo>
                <a:lnTo>
                  <a:pt x="3724960" y="97167"/>
                </a:lnTo>
                <a:lnTo>
                  <a:pt x="3729266" y="98285"/>
                </a:lnTo>
                <a:lnTo>
                  <a:pt x="3739070" y="98285"/>
                </a:lnTo>
                <a:lnTo>
                  <a:pt x="3743579" y="97167"/>
                </a:lnTo>
                <a:lnTo>
                  <a:pt x="3743363" y="97167"/>
                </a:lnTo>
                <a:lnTo>
                  <a:pt x="3750233" y="93141"/>
                </a:lnTo>
                <a:lnTo>
                  <a:pt x="3752558" y="90855"/>
                </a:lnTo>
                <a:lnTo>
                  <a:pt x="3753129" y="90297"/>
                </a:lnTo>
                <a:lnTo>
                  <a:pt x="3757701" y="83007"/>
                </a:lnTo>
                <a:lnTo>
                  <a:pt x="3759428" y="78676"/>
                </a:lnTo>
                <a:lnTo>
                  <a:pt x="3761778" y="68681"/>
                </a:lnTo>
                <a:lnTo>
                  <a:pt x="3762451" y="63233"/>
                </a:lnTo>
                <a:lnTo>
                  <a:pt x="3762527" y="60528"/>
                </a:lnTo>
                <a:lnTo>
                  <a:pt x="3762629" y="57340"/>
                </a:lnTo>
                <a:lnTo>
                  <a:pt x="3779456" y="57340"/>
                </a:lnTo>
                <a:lnTo>
                  <a:pt x="3779456" y="120307"/>
                </a:lnTo>
                <a:lnTo>
                  <a:pt x="3787724" y="120307"/>
                </a:lnTo>
                <a:lnTo>
                  <a:pt x="3787724" y="57340"/>
                </a:lnTo>
                <a:lnTo>
                  <a:pt x="3787724" y="49911"/>
                </a:lnTo>
                <a:lnTo>
                  <a:pt x="3787724" y="2806"/>
                </a:lnTo>
                <a:close/>
              </a:path>
              <a:path w="6163309" h="128270">
                <a:moveTo>
                  <a:pt x="3812413" y="0"/>
                </a:moveTo>
                <a:lnTo>
                  <a:pt x="3804145" y="0"/>
                </a:lnTo>
                <a:lnTo>
                  <a:pt x="3804145" y="126746"/>
                </a:lnTo>
                <a:lnTo>
                  <a:pt x="3812413" y="126746"/>
                </a:lnTo>
                <a:lnTo>
                  <a:pt x="3812413" y="0"/>
                </a:lnTo>
                <a:close/>
              </a:path>
              <a:path w="6163309" h="128270">
                <a:moveTo>
                  <a:pt x="3945471" y="11633"/>
                </a:moveTo>
                <a:lnTo>
                  <a:pt x="3937190" y="11633"/>
                </a:lnTo>
                <a:lnTo>
                  <a:pt x="3937190" y="46824"/>
                </a:lnTo>
                <a:lnTo>
                  <a:pt x="3937190" y="54114"/>
                </a:lnTo>
                <a:lnTo>
                  <a:pt x="3937190" y="88468"/>
                </a:lnTo>
                <a:lnTo>
                  <a:pt x="3920655" y="88468"/>
                </a:lnTo>
                <a:lnTo>
                  <a:pt x="3920655" y="54114"/>
                </a:lnTo>
                <a:lnTo>
                  <a:pt x="3937190" y="54114"/>
                </a:lnTo>
                <a:lnTo>
                  <a:pt x="3937190" y="46824"/>
                </a:lnTo>
                <a:lnTo>
                  <a:pt x="3920655" y="46824"/>
                </a:lnTo>
                <a:lnTo>
                  <a:pt x="3920655" y="12052"/>
                </a:lnTo>
                <a:lnTo>
                  <a:pt x="3912387" y="12052"/>
                </a:lnTo>
                <a:lnTo>
                  <a:pt x="3912387" y="95770"/>
                </a:lnTo>
                <a:lnTo>
                  <a:pt x="3945471" y="95770"/>
                </a:lnTo>
                <a:lnTo>
                  <a:pt x="3945471" y="88468"/>
                </a:lnTo>
                <a:lnTo>
                  <a:pt x="3945471" y="54114"/>
                </a:lnTo>
                <a:lnTo>
                  <a:pt x="3945471" y="46824"/>
                </a:lnTo>
                <a:lnTo>
                  <a:pt x="3945471" y="11633"/>
                </a:lnTo>
                <a:close/>
              </a:path>
              <a:path w="6163309" h="128270">
                <a:moveTo>
                  <a:pt x="4014178" y="0"/>
                </a:moveTo>
                <a:lnTo>
                  <a:pt x="4005910" y="0"/>
                </a:lnTo>
                <a:lnTo>
                  <a:pt x="4005910" y="31686"/>
                </a:lnTo>
                <a:lnTo>
                  <a:pt x="4005910" y="39255"/>
                </a:lnTo>
                <a:lnTo>
                  <a:pt x="4005910" y="67716"/>
                </a:lnTo>
                <a:lnTo>
                  <a:pt x="3988803" y="67716"/>
                </a:lnTo>
                <a:lnTo>
                  <a:pt x="3988803" y="54114"/>
                </a:lnTo>
                <a:lnTo>
                  <a:pt x="3988803" y="46824"/>
                </a:lnTo>
                <a:lnTo>
                  <a:pt x="3988803" y="39255"/>
                </a:lnTo>
                <a:lnTo>
                  <a:pt x="4005910" y="39255"/>
                </a:lnTo>
                <a:lnTo>
                  <a:pt x="4005910" y="31686"/>
                </a:lnTo>
                <a:lnTo>
                  <a:pt x="3988803" y="31686"/>
                </a:lnTo>
                <a:lnTo>
                  <a:pt x="3988803" y="11633"/>
                </a:lnTo>
                <a:lnTo>
                  <a:pt x="3980523" y="11633"/>
                </a:lnTo>
                <a:lnTo>
                  <a:pt x="3980523" y="46824"/>
                </a:lnTo>
                <a:lnTo>
                  <a:pt x="3980523" y="54114"/>
                </a:lnTo>
                <a:lnTo>
                  <a:pt x="3980523" y="88468"/>
                </a:lnTo>
                <a:lnTo>
                  <a:pt x="3963974" y="88468"/>
                </a:lnTo>
                <a:lnTo>
                  <a:pt x="3963974" y="54114"/>
                </a:lnTo>
                <a:lnTo>
                  <a:pt x="3980523" y="54114"/>
                </a:lnTo>
                <a:lnTo>
                  <a:pt x="3980523" y="46824"/>
                </a:lnTo>
                <a:lnTo>
                  <a:pt x="3963974" y="46824"/>
                </a:lnTo>
                <a:lnTo>
                  <a:pt x="3963974" y="12052"/>
                </a:lnTo>
                <a:lnTo>
                  <a:pt x="3955707" y="12052"/>
                </a:lnTo>
                <a:lnTo>
                  <a:pt x="3955707" y="95770"/>
                </a:lnTo>
                <a:lnTo>
                  <a:pt x="3988803" y="95770"/>
                </a:lnTo>
                <a:lnTo>
                  <a:pt x="3988803" y="88468"/>
                </a:lnTo>
                <a:lnTo>
                  <a:pt x="3988803" y="75298"/>
                </a:lnTo>
                <a:lnTo>
                  <a:pt x="4005910" y="75298"/>
                </a:lnTo>
                <a:lnTo>
                  <a:pt x="4005910" y="126326"/>
                </a:lnTo>
                <a:lnTo>
                  <a:pt x="4014178" y="126326"/>
                </a:lnTo>
                <a:lnTo>
                  <a:pt x="4014178" y="75298"/>
                </a:lnTo>
                <a:lnTo>
                  <a:pt x="4014178" y="67716"/>
                </a:lnTo>
                <a:lnTo>
                  <a:pt x="4014178" y="39255"/>
                </a:lnTo>
                <a:lnTo>
                  <a:pt x="4014178" y="31686"/>
                </a:lnTo>
                <a:lnTo>
                  <a:pt x="4014178" y="0"/>
                </a:lnTo>
                <a:close/>
              </a:path>
              <a:path w="6163309" h="128270">
                <a:moveTo>
                  <a:pt x="4122001" y="95338"/>
                </a:moveTo>
                <a:lnTo>
                  <a:pt x="4121493" y="92544"/>
                </a:lnTo>
                <a:lnTo>
                  <a:pt x="4121416" y="92075"/>
                </a:lnTo>
                <a:lnTo>
                  <a:pt x="4121302" y="91490"/>
                </a:lnTo>
                <a:lnTo>
                  <a:pt x="4120743" y="88328"/>
                </a:lnTo>
                <a:lnTo>
                  <a:pt x="4113631" y="89268"/>
                </a:lnTo>
                <a:lnTo>
                  <a:pt x="4106837" y="90081"/>
                </a:lnTo>
                <a:lnTo>
                  <a:pt x="4093845" y="91490"/>
                </a:lnTo>
                <a:lnTo>
                  <a:pt x="4087368" y="92075"/>
                </a:lnTo>
                <a:lnTo>
                  <a:pt x="4080916" y="92544"/>
                </a:lnTo>
                <a:lnTo>
                  <a:pt x="4080916" y="66738"/>
                </a:lnTo>
                <a:lnTo>
                  <a:pt x="4084942" y="66268"/>
                </a:lnTo>
                <a:lnTo>
                  <a:pt x="4088600" y="65265"/>
                </a:lnTo>
                <a:lnTo>
                  <a:pt x="4095242" y="62179"/>
                </a:lnTo>
                <a:lnTo>
                  <a:pt x="4098086" y="60147"/>
                </a:lnTo>
                <a:lnTo>
                  <a:pt x="4098747" y="59448"/>
                </a:lnTo>
                <a:lnTo>
                  <a:pt x="4102862" y="55105"/>
                </a:lnTo>
                <a:lnTo>
                  <a:pt x="4104716" y="52158"/>
                </a:lnTo>
                <a:lnTo>
                  <a:pt x="4107319" y="45427"/>
                </a:lnTo>
                <a:lnTo>
                  <a:pt x="4107980" y="41694"/>
                </a:lnTo>
                <a:lnTo>
                  <a:pt x="4107980" y="33083"/>
                </a:lnTo>
                <a:lnTo>
                  <a:pt x="4107192" y="29044"/>
                </a:lnTo>
                <a:lnTo>
                  <a:pt x="4104005" y="21844"/>
                </a:lnTo>
                <a:lnTo>
                  <a:pt x="4101808" y="18757"/>
                </a:lnTo>
                <a:lnTo>
                  <a:pt x="4099839" y="16954"/>
                </a:lnTo>
                <a:lnTo>
                  <a:pt x="4099839" y="40614"/>
                </a:lnTo>
                <a:lnTo>
                  <a:pt x="4099331" y="43535"/>
                </a:lnTo>
                <a:lnTo>
                  <a:pt x="4080078" y="59448"/>
                </a:lnTo>
                <a:lnTo>
                  <a:pt x="4072509" y="59448"/>
                </a:lnTo>
                <a:lnTo>
                  <a:pt x="4052595" y="40614"/>
                </a:lnTo>
                <a:lnTo>
                  <a:pt x="4052595" y="34353"/>
                </a:lnTo>
                <a:lnTo>
                  <a:pt x="4072509" y="15697"/>
                </a:lnTo>
                <a:lnTo>
                  <a:pt x="4080078" y="15697"/>
                </a:lnTo>
                <a:lnTo>
                  <a:pt x="4099839" y="40614"/>
                </a:lnTo>
                <a:lnTo>
                  <a:pt x="4099839" y="16954"/>
                </a:lnTo>
                <a:lnTo>
                  <a:pt x="4080726" y="8128"/>
                </a:lnTo>
                <a:lnTo>
                  <a:pt x="4071480" y="8128"/>
                </a:lnTo>
                <a:lnTo>
                  <a:pt x="4044467" y="41694"/>
                </a:lnTo>
                <a:lnTo>
                  <a:pt x="4045127" y="45427"/>
                </a:lnTo>
                <a:lnTo>
                  <a:pt x="4072509" y="66878"/>
                </a:lnTo>
                <a:lnTo>
                  <a:pt x="4072509" y="93103"/>
                </a:lnTo>
                <a:lnTo>
                  <a:pt x="4066806" y="93472"/>
                </a:lnTo>
                <a:lnTo>
                  <a:pt x="4061053" y="93751"/>
                </a:lnTo>
                <a:lnTo>
                  <a:pt x="4043438" y="94272"/>
                </a:lnTo>
                <a:lnTo>
                  <a:pt x="4037152" y="94272"/>
                </a:lnTo>
                <a:lnTo>
                  <a:pt x="4038295" y="101650"/>
                </a:lnTo>
                <a:lnTo>
                  <a:pt x="4080218" y="99618"/>
                </a:lnTo>
                <a:lnTo>
                  <a:pt x="4111345" y="96659"/>
                </a:lnTo>
                <a:lnTo>
                  <a:pt x="4122001" y="95338"/>
                </a:lnTo>
                <a:close/>
              </a:path>
              <a:path w="6163309" h="128270">
                <a:moveTo>
                  <a:pt x="4159440" y="51181"/>
                </a:moveTo>
                <a:lnTo>
                  <a:pt x="4137558" y="51181"/>
                </a:lnTo>
                <a:lnTo>
                  <a:pt x="4137558" y="0"/>
                </a:lnTo>
                <a:lnTo>
                  <a:pt x="4129290" y="0"/>
                </a:lnTo>
                <a:lnTo>
                  <a:pt x="4129290" y="126326"/>
                </a:lnTo>
                <a:lnTo>
                  <a:pt x="4137558" y="126326"/>
                </a:lnTo>
                <a:lnTo>
                  <a:pt x="4137558" y="58750"/>
                </a:lnTo>
                <a:lnTo>
                  <a:pt x="4159440" y="58750"/>
                </a:lnTo>
                <a:lnTo>
                  <a:pt x="4159440" y="51181"/>
                </a:lnTo>
                <a:close/>
              </a:path>
              <a:path w="6163309" h="128270">
                <a:moveTo>
                  <a:pt x="4314799" y="32156"/>
                </a:moveTo>
                <a:lnTo>
                  <a:pt x="4313961" y="27787"/>
                </a:lnTo>
                <a:lnTo>
                  <a:pt x="4310583" y="20027"/>
                </a:lnTo>
                <a:lnTo>
                  <a:pt x="4308297" y="16725"/>
                </a:lnTo>
                <a:lnTo>
                  <a:pt x="4306659" y="15201"/>
                </a:lnTo>
                <a:lnTo>
                  <a:pt x="4306659" y="29819"/>
                </a:lnTo>
                <a:lnTo>
                  <a:pt x="4306659" y="44208"/>
                </a:lnTo>
                <a:lnTo>
                  <a:pt x="4304538" y="50012"/>
                </a:lnTo>
                <a:lnTo>
                  <a:pt x="4296029" y="58801"/>
                </a:lnTo>
                <a:lnTo>
                  <a:pt x="4290263" y="60985"/>
                </a:lnTo>
                <a:lnTo>
                  <a:pt x="4279595" y="60985"/>
                </a:lnTo>
                <a:lnTo>
                  <a:pt x="4259402" y="40525"/>
                </a:lnTo>
                <a:lnTo>
                  <a:pt x="4259402" y="33324"/>
                </a:lnTo>
                <a:lnTo>
                  <a:pt x="4259999" y="30099"/>
                </a:lnTo>
                <a:lnTo>
                  <a:pt x="4260113" y="29819"/>
                </a:lnTo>
                <a:lnTo>
                  <a:pt x="4262336" y="24307"/>
                </a:lnTo>
                <a:lnTo>
                  <a:pt x="4279595" y="13042"/>
                </a:lnTo>
                <a:lnTo>
                  <a:pt x="4290263" y="13042"/>
                </a:lnTo>
                <a:lnTo>
                  <a:pt x="4296029" y="15240"/>
                </a:lnTo>
                <a:lnTo>
                  <a:pt x="4304538" y="24015"/>
                </a:lnTo>
                <a:lnTo>
                  <a:pt x="4304639" y="24307"/>
                </a:lnTo>
                <a:lnTo>
                  <a:pt x="4306659" y="29819"/>
                </a:lnTo>
                <a:lnTo>
                  <a:pt x="4306659" y="15201"/>
                </a:lnTo>
                <a:lnTo>
                  <a:pt x="4304347" y="13042"/>
                </a:lnTo>
                <a:lnTo>
                  <a:pt x="4302506" y="11303"/>
                </a:lnTo>
                <a:lnTo>
                  <a:pt x="4299115" y="9232"/>
                </a:lnTo>
                <a:lnTo>
                  <a:pt x="4291355" y="6337"/>
                </a:lnTo>
                <a:lnTo>
                  <a:pt x="4287266" y="5600"/>
                </a:lnTo>
                <a:lnTo>
                  <a:pt x="4278668" y="5600"/>
                </a:lnTo>
                <a:lnTo>
                  <a:pt x="4251299" y="32156"/>
                </a:lnTo>
                <a:lnTo>
                  <a:pt x="4251287" y="41783"/>
                </a:lnTo>
                <a:lnTo>
                  <a:pt x="4252125" y="46101"/>
                </a:lnTo>
                <a:lnTo>
                  <a:pt x="4252176" y="46240"/>
                </a:lnTo>
                <a:lnTo>
                  <a:pt x="4255478" y="53860"/>
                </a:lnTo>
                <a:lnTo>
                  <a:pt x="4255579" y="54000"/>
                </a:lnTo>
                <a:lnTo>
                  <a:pt x="4257776" y="57188"/>
                </a:lnTo>
                <a:lnTo>
                  <a:pt x="4263568" y="62699"/>
                </a:lnTo>
                <a:lnTo>
                  <a:pt x="4266933" y="64795"/>
                </a:lnTo>
                <a:lnTo>
                  <a:pt x="4274604" y="67703"/>
                </a:lnTo>
                <a:lnTo>
                  <a:pt x="4278668" y="68427"/>
                </a:lnTo>
                <a:lnTo>
                  <a:pt x="4287266" y="68427"/>
                </a:lnTo>
                <a:lnTo>
                  <a:pt x="4291355" y="67703"/>
                </a:lnTo>
                <a:lnTo>
                  <a:pt x="4299115" y="64795"/>
                </a:lnTo>
                <a:lnTo>
                  <a:pt x="4302531" y="62699"/>
                </a:lnTo>
                <a:lnTo>
                  <a:pt x="4304347" y="60985"/>
                </a:lnTo>
                <a:lnTo>
                  <a:pt x="4307471" y="58064"/>
                </a:lnTo>
                <a:lnTo>
                  <a:pt x="4313987" y="46101"/>
                </a:lnTo>
                <a:lnTo>
                  <a:pt x="4314799" y="41783"/>
                </a:lnTo>
                <a:lnTo>
                  <a:pt x="4314799" y="32156"/>
                </a:lnTo>
                <a:close/>
              </a:path>
              <a:path w="6163309" h="128270">
                <a:moveTo>
                  <a:pt x="4350690" y="0"/>
                </a:moveTo>
                <a:lnTo>
                  <a:pt x="4342422" y="0"/>
                </a:lnTo>
                <a:lnTo>
                  <a:pt x="4342422" y="93103"/>
                </a:lnTo>
                <a:lnTo>
                  <a:pt x="4350690" y="93103"/>
                </a:lnTo>
                <a:lnTo>
                  <a:pt x="4350690" y="0"/>
                </a:lnTo>
                <a:close/>
              </a:path>
              <a:path w="6163309" h="128270">
                <a:moveTo>
                  <a:pt x="4353496" y="117500"/>
                </a:moveTo>
                <a:lnTo>
                  <a:pt x="4277919" y="117500"/>
                </a:lnTo>
                <a:lnTo>
                  <a:pt x="4277919" y="83286"/>
                </a:lnTo>
                <a:lnTo>
                  <a:pt x="4269498" y="83286"/>
                </a:lnTo>
                <a:lnTo>
                  <a:pt x="4269498" y="124929"/>
                </a:lnTo>
                <a:lnTo>
                  <a:pt x="4353496" y="124929"/>
                </a:lnTo>
                <a:lnTo>
                  <a:pt x="4353496" y="117500"/>
                </a:lnTo>
                <a:close/>
              </a:path>
              <a:path w="6163309" h="128270">
                <a:moveTo>
                  <a:pt x="4442663" y="90855"/>
                </a:moveTo>
                <a:lnTo>
                  <a:pt x="4441876" y="87490"/>
                </a:lnTo>
                <a:lnTo>
                  <a:pt x="4441812" y="87185"/>
                </a:lnTo>
                <a:lnTo>
                  <a:pt x="4440987" y="83705"/>
                </a:lnTo>
                <a:lnTo>
                  <a:pt x="4434256" y="85013"/>
                </a:lnTo>
                <a:lnTo>
                  <a:pt x="4427042" y="85979"/>
                </a:lnTo>
                <a:lnTo>
                  <a:pt x="4411611" y="87185"/>
                </a:lnTo>
                <a:lnTo>
                  <a:pt x="4404525" y="87490"/>
                </a:lnTo>
                <a:lnTo>
                  <a:pt x="4393323" y="87490"/>
                </a:lnTo>
                <a:lnTo>
                  <a:pt x="4393323" y="21310"/>
                </a:lnTo>
                <a:lnTo>
                  <a:pt x="4435653" y="21310"/>
                </a:lnTo>
                <a:lnTo>
                  <a:pt x="4435653" y="13741"/>
                </a:lnTo>
                <a:lnTo>
                  <a:pt x="4384903" y="13741"/>
                </a:lnTo>
                <a:lnTo>
                  <a:pt x="4384903" y="94996"/>
                </a:lnTo>
                <a:lnTo>
                  <a:pt x="4400588" y="94996"/>
                </a:lnTo>
                <a:lnTo>
                  <a:pt x="4408906" y="94716"/>
                </a:lnTo>
                <a:lnTo>
                  <a:pt x="4438739" y="91605"/>
                </a:lnTo>
                <a:lnTo>
                  <a:pt x="4442663" y="90855"/>
                </a:lnTo>
                <a:close/>
              </a:path>
              <a:path w="6163309" h="128270">
                <a:moveTo>
                  <a:pt x="4485437" y="0"/>
                </a:moveTo>
                <a:lnTo>
                  <a:pt x="4477169" y="0"/>
                </a:lnTo>
                <a:lnTo>
                  <a:pt x="4477169" y="49911"/>
                </a:lnTo>
                <a:lnTo>
                  <a:pt x="4459351" y="49911"/>
                </a:lnTo>
                <a:lnTo>
                  <a:pt x="4459351" y="2806"/>
                </a:lnTo>
                <a:lnTo>
                  <a:pt x="4451083" y="2806"/>
                </a:lnTo>
                <a:lnTo>
                  <a:pt x="4451083" y="120307"/>
                </a:lnTo>
                <a:lnTo>
                  <a:pt x="4459351" y="120307"/>
                </a:lnTo>
                <a:lnTo>
                  <a:pt x="4459351" y="57340"/>
                </a:lnTo>
                <a:lnTo>
                  <a:pt x="4477169" y="57340"/>
                </a:lnTo>
                <a:lnTo>
                  <a:pt x="4477169" y="126746"/>
                </a:lnTo>
                <a:lnTo>
                  <a:pt x="4485437" y="126746"/>
                </a:lnTo>
                <a:lnTo>
                  <a:pt x="4485437" y="57340"/>
                </a:lnTo>
                <a:lnTo>
                  <a:pt x="4485437" y="49911"/>
                </a:lnTo>
                <a:lnTo>
                  <a:pt x="4485437" y="0"/>
                </a:lnTo>
                <a:close/>
              </a:path>
              <a:path w="6163309" h="128270">
                <a:moveTo>
                  <a:pt x="4610506" y="42341"/>
                </a:moveTo>
                <a:lnTo>
                  <a:pt x="4533112" y="42341"/>
                </a:lnTo>
                <a:lnTo>
                  <a:pt x="4533112" y="29438"/>
                </a:lnTo>
                <a:lnTo>
                  <a:pt x="4607699" y="29438"/>
                </a:lnTo>
                <a:lnTo>
                  <a:pt x="4607699" y="2235"/>
                </a:lnTo>
                <a:lnTo>
                  <a:pt x="4524692" y="2235"/>
                </a:lnTo>
                <a:lnTo>
                  <a:pt x="4524692" y="9398"/>
                </a:lnTo>
                <a:lnTo>
                  <a:pt x="4599432" y="9398"/>
                </a:lnTo>
                <a:lnTo>
                  <a:pt x="4599432" y="22288"/>
                </a:lnTo>
                <a:lnTo>
                  <a:pt x="4524692" y="22288"/>
                </a:lnTo>
                <a:lnTo>
                  <a:pt x="4524692" y="49491"/>
                </a:lnTo>
                <a:lnTo>
                  <a:pt x="4610506" y="49491"/>
                </a:lnTo>
                <a:lnTo>
                  <a:pt x="4610506" y="42341"/>
                </a:lnTo>
                <a:close/>
              </a:path>
              <a:path w="6163309" h="128270">
                <a:moveTo>
                  <a:pt x="4611205" y="118897"/>
                </a:moveTo>
                <a:lnTo>
                  <a:pt x="4532401" y="118897"/>
                </a:lnTo>
                <a:lnTo>
                  <a:pt x="4532401" y="106133"/>
                </a:lnTo>
                <a:lnTo>
                  <a:pt x="4608398" y="106133"/>
                </a:lnTo>
                <a:lnTo>
                  <a:pt x="4608398" y="79082"/>
                </a:lnTo>
                <a:lnTo>
                  <a:pt x="4523994" y="79082"/>
                </a:lnTo>
                <a:lnTo>
                  <a:pt x="4523994" y="86512"/>
                </a:lnTo>
                <a:lnTo>
                  <a:pt x="4600130" y="86512"/>
                </a:lnTo>
                <a:lnTo>
                  <a:pt x="4600130" y="98704"/>
                </a:lnTo>
                <a:lnTo>
                  <a:pt x="4523994" y="98704"/>
                </a:lnTo>
                <a:lnTo>
                  <a:pt x="4523994" y="126326"/>
                </a:lnTo>
                <a:lnTo>
                  <a:pt x="4611205" y="126326"/>
                </a:lnTo>
                <a:lnTo>
                  <a:pt x="4611205" y="118897"/>
                </a:lnTo>
                <a:close/>
              </a:path>
              <a:path w="6163309" h="128270">
                <a:moveTo>
                  <a:pt x="4623968" y="60007"/>
                </a:moveTo>
                <a:lnTo>
                  <a:pt x="4507865" y="60007"/>
                </a:lnTo>
                <a:lnTo>
                  <a:pt x="4507865" y="67437"/>
                </a:lnTo>
                <a:lnTo>
                  <a:pt x="4623968" y="67437"/>
                </a:lnTo>
                <a:lnTo>
                  <a:pt x="4623968" y="60007"/>
                </a:lnTo>
                <a:close/>
              </a:path>
              <a:path w="6163309" h="128270">
                <a:moveTo>
                  <a:pt x="4783112" y="32156"/>
                </a:moveTo>
                <a:lnTo>
                  <a:pt x="4782274" y="27787"/>
                </a:lnTo>
                <a:lnTo>
                  <a:pt x="4778895" y="20027"/>
                </a:lnTo>
                <a:lnTo>
                  <a:pt x="4776609" y="16725"/>
                </a:lnTo>
                <a:lnTo>
                  <a:pt x="4774971" y="15201"/>
                </a:lnTo>
                <a:lnTo>
                  <a:pt x="4774971" y="29819"/>
                </a:lnTo>
                <a:lnTo>
                  <a:pt x="4774971" y="44208"/>
                </a:lnTo>
                <a:lnTo>
                  <a:pt x="4772850" y="50012"/>
                </a:lnTo>
                <a:lnTo>
                  <a:pt x="4764341" y="58801"/>
                </a:lnTo>
                <a:lnTo>
                  <a:pt x="4758575" y="60985"/>
                </a:lnTo>
                <a:lnTo>
                  <a:pt x="4747920" y="60985"/>
                </a:lnTo>
                <a:lnTo>
                  <a:pt x="4727727" y="40525"/>
                </a:lnTo>
                <a:lnTo>
                  <a:pt x="4727727" y="33324"/>
                </a:lnTo>
                <a:lnTo>
                  <a:pt x="4728311" y="30099"/>
                </a:lnTo>
                <a:lnTo>
                  <a:pt x="4728426" y="29819"/>
                </a:lnTo>
                <a:lnTo>
                  <a:pt x="4730648" y="24307"/>
                </a:lnTo>
                <a:lnTo>
                  <a:pt x="4747920" y="13042"/>
                </a:lnTo>
                <a:lnTo>
                  <a:pt x="4758575" y="13042"/>
                </a:lnTo>
                <a:lnTo>
                  <a:pt x="4764341" y="15240"/>
                </a:lnTo>
                <a:lnTo>
                  <a:pt x="4772850" y="24015"/>
                </a:lnTo>
                <a:lnTo>
                  <a:pt x="4772952" y="24307"/>
                </a:lnTo>
                <a:lnTo>
                  <a:pt x="4774971" y="29819"/>
                </a:lnTo>
                <a:lnTo>
                  <a:pt x="4774971" y="15201"/>
                </a:lnTo>
                <a:lnTo>
                  <a:pt x="4772660" y="13042"/>
                </a:lnTo>
                <a:lnTo>
                  <a:pt x="4770818" y="11303"/>
                </a:lnTo>
                <a:lnTo>
                  <a:pt x="4767427" y="9232"/>
                </a:lnTo>
                <a:lnTo>
                  <a:pt x="4759668" y="6337"/>
                </a:lnTo>
                <a:lnTo>
                  <a:pt x="4755578" y="5600"/>
                </a:lnTo>
                <a:lnTo>
                  <a:pt x="4746980" y="5600"/>
                </a:lnTo>
                <a:lnTo>
                  <a:pt x="4719599" y="32156"/>
                </a:lnTo>
                <a:lnTo>
                  <a:pt x="4719586" y="41783"/>
                </a:lnTo>
                <a:lnTo>
                  <a:pt x="4720437" y="46101"/>
                </a:lnTo>
                <a:lnTo>
                  <a:pt x="4720501" y="46240"/>
                </a:lnTo>
                <a:lnTo>
                  <a:pt x="4723803" y="53860"/>
                </a:lnTo>
                <a:lnTo>
                  <a:pt x="4746980" y="68427"/>
                </a:lnTo>
                <a:lnTo>
                  <a:pt x="4755578" y="68427"/>
                </a:lnTo>
                <a:lnTo>
                  <a:pt x="4759668" y="67703"/>
                </a:lnTo>
                <a:lnTo>
                  <a:pt x="4767427" y="64795"/>
                </a:lnTo>
                <a:lnTo>
                  <a:pt x="4770831" y="62699"/>
                </a:lnTo>
                <a:lnTo>
                  <a:pt x="4772660" y="60985"/>
                </a:lnTo>
                <a:lnTo>
                  <a:pt x="4775784" y="58064"/>
                </a:lnTo>
                <a:lnTo>
                  <a:pt x="4782299" y="46101"/>
                </a:lnTo>
                <a:lnTo>
                  <a:pt x="4783112" y="41783"/>
                </a:lnTo>
                <a:lnTo>
                  <a:pt x="4783112" y="32156"/>
                </a:lnTo>
                <a:close/>
              </a:path>
              <a:path w="6163309" h="128270">
                <a:moveTo>
                  <a:pt x="4819002" y="0"/>
                </a:moveTo>
                <a:lnTo>
                  <a:pt x="4810734" y="0"/>
                </a:lnTo>
                <a:lnTo>
                  <a:pt x="4810734" y="80200"/>
                </a:lnTo>
                <a:lnTo>
                  <a:pt x="4819002" y="80200"/>
                </a:lnTo>
                <a:lnTo>
                  <a:pt x="4819002" y="0"/>
                </a:lnTo>
                <a:close/>
              </a:path>
              <a:path w="6163309" h="128270">
                <a:moveTo>
                  <a:pt x="4827130" y="120586"/>
                </a:moveTo>
                <a:lnTo>
                  <a:pt x="4789297" y="103479"/>
                </a:lnTo>
                <a:lnTo>
                  <a:pt x="4787531" y="100952"/>
                </a:lnTo>
                <a:lnTo>
                  <a:pt x="4783785" y="95618"/>
                </a:lnTo>
                <a:lnTo>
                  <a:pt x="4782401" y="91135"/>
                </a:lnTo>
                <a:lnTo>
                  <a:pt x="4782401" y="79502"/>
                </a:lnTo>
                <a:lnTo>
                  <a:pt x="4774133" y="79502"/>
                </a:lnTo>
                <a:lnTo>
                  <a:pt x="4774133" y="91135"/>
                </a:lnTo>
                <a:lnTo>
                  <a:pt x="4772761" y="95618"/>
                </a:lnTo>
                <a:lnTo>
                  <a:pt x="4739640" y="118567"/>
                </a:lnTo>
                <a:lnTo>
                  <a:pt x="4729404" y="120586"/>
                </a:lnTo>
                <a:lnTo>
                  <a:pt x="4732629" y="127457"/>
                </a:lnTo>
                <a:lnTo>
                  <a:pt x="4773574" y="108051"/>
                </a:lnTo>
                <a:lnTo>
                  <a:pt x="4778210" y="100952"/>
                </a:lnTo>
                <a:lnTo>
                  <a:pt x="4780165" y="104686"/>
                </a:lnTo>
                <a:lnTo>
                  <a:pt x="4815052" y="125742"/>
                </a:lnTo>
                <a:lnTo>
                  <a:pt x="4823917" y="127457"/>
                </a:lnTo>
                <a:lnTo>
                  <a:pt x="4827130" y="120586"/>
                </a:lnTo>
                <a:close/>
              </a:path>
              <a:path w="6163309" h="128270">
                <a:moveTo>
                  <a:pt x="4944910" y="118897"/>
                </a:moveTo>
                <a:lnTo>
                  <a:pt x="4868926" y="118897"/>
                </a:lnTo>
                <a:lnTo>
                  <a:pt x="4868926" y="89039"/>
                </a:lnTo>
                <a:lnTo>
                  <a:pt x="4860506" y="89039"/>
                </a:lnTo>
                <a:lnTo>
                  <a:pt x="4860506" y="126326"/>
                </a:lnTo>
                <a:lnTo>
                  <a:pt x="4944910" y="126326"/>
                </a:lnTo>
                <a:lnTo>
                  <a:pt x="4944910" y="118897"/>
                </a:lnTo>
                <a:close/>
              </a:path>
              <a:path w="6163309" h="128270">
                <a:moveTo>
                  <a:pt x="4945050" y="41922"/>
                </a:moveTo>
                <a:lnTo>
                  <a:pt x="4870323" y="41922"/>
                </a:lnTo>
                <a:lnTo>
                  <a:pt x="4870323" y="2946"/>
                </a:lnTo>
                <a:lnTo>
                  <a:pt x="4861915" y="2946"/>
                </a:lnTo>
                <a:lnTo>
                  <a:pt x="4861915" y="49352"/>
                </a:lnTo>
                <a:lnTo>
                  <a:pt x="4945050" y="49352"/>
                </a:lnTo>
                <a:lnTo>
                  <a:pt x="4945050" y="41922"/>
                </a:lnTo>
                <a:close/>
              </a:path>
              <a:path w="6163309" h="128270">
                <a:moveTo>
                  <a:pt x="4960480" y="66319"/>
                </a:moveTo>
                <a:lnTo>
                  <a:pt x="4844389" y="66319"/>
                </a:lnTo>
                <a:lnTo>
                  <a:pt x="4844389" y="73748"/>
                </a:lnTo>
                <a:lnTo>
                  <a:pt x="4960480" y="73748"/>
                </a:lnTo>
                <a:lnTo>
                  <a:pt x="4960480" y="66319"/>
                </a:lnTo>
                <a:close/>
              </a:path>
              <a:path w="6163309" h="128270">
                <a:moveTo>
                  <a:pt x="5127752" y="88468"/>
                </a:moveTo>
                <a:lnTo>
                  <a:pt x="5127663" y="88074"/>
                </a:lnTo>
                <a:lnTo>
                  <a:pt x="5127561" y="87604"/>
                </a:lnTo>
                <a:lnTo>
                  <a:pt x="5126215" y="81597"/>
                </a:lnTo>
                <a:lnTo>
                  <a:pt x="5086832" y="88074"/>
                </a:lnTo>
                <a:lnTo>
                  <a:pt x="5072189" y="88900"/>
                </a:lnTo>
                <a:lnTo>
                  <a:pt x="5063121" y="88900"/>
                </a:lnTo>
                <a:lnTo>
                  <a:pt x="5063121" y="55803"/>
                </a:lnTo>
                <a:lnTo>
                  <a:pt x="5112474" y="55803"/>
                </a:lnTo>
                <a:lnTo>
                  <a:pt x="5112474" y="48234"/>
                </a:lnTo>
                <a:lnTo>
                  <a:pt x="5063121" y="48234"/>
                </a:lnTo>
                <a:lnTo>
                  <a:pt x="5063121" y="19913"/>
                </a:lnTo>
                <a:lnTo>
                  <a:pt x="5114442" y="19913"/>
                </a:lnTo>
                <a:lnTo>
                  <a:pt x="5114442" y="12331"/>
                </a:lnTo>
                <a:lnTo>
                  <a:pt x="5054701" y="12331"/>
                </a:lnTo>
                <a:lnTo>
                  <a:pt x="5054701" y="96469"/>
                </a:lnTo>
                <a:lnTo>
                  <a:pt x="5067655" y="96469"/>
                </a:lnTo>
                <a:lnTo>
                  <a:pt x="5072875" y="96329"/>
                </a:lnTo>
                <a:lnTo>
                  <a:pt x="5117427" y="91084"/>
                </a:lnTo>
                <a:lnTo>
                  <a:pt x="5126240" y="88900"/>
                </a:lnTo>
                <a:lnTo>
                  <a:pt x="5127752" y="88468"/>
                </a:lnTo>
                <a:close/>
              </a:path>
              <a:path w="6163309" h="128270">
                <a:moveTo>
                  <a:pt x="5154117" y="0"/>
                </a:moveTo>
                <a:lnTo>
                  <a:pt x="5145837" y="0"/>
                </a:lnTo>
                <a:lnTo>
                  <a:pt x="5145837" y="48374"/>
                </a:lnTo>
                <a:lnTo>
                  <a:pt x="5122430" y="48374"/>
                </a:lnTo>
                <a:lnTo>
                  <a:pt x="5122430" y="55943"/>
                </a:lnTo>
                <a:lnTo>
                  <a:pt x="5145837" y="55943"/>
                </a:lnTo>
                <a:lnTo>
                  <a:pt x="5145837" y="126326"/>
                </a:lnTo>
                <a:lnTo>
                  <a:pt x="5154117" y="126326"/>
                </a:lnTo>
                <a:lnTo>
                  <a:pt x="5154117" y="0"/>
                </a:lnTo>
                <a:close/>
              </a:path>
              <a:path w="6163309" h="128270">
                <a:moveTo>
                  <a:pt x="5262359" y="53555"/>
                </a:moveTo>
                <a:lnTo>
                  <a:pt x="5262270" y="53136"/>
                </a:lnTo>
                <a:lnTo>
                  <a:pt x="5262232" y="52971"/>
                </a:lnTo>
                <a:lnTo>
                  <a:pt x="5260822" y="46405"/>
                </a:lnTo>
                <a:lnTo>
                  <a:pt x="5222151" y="52324"/>
                </a:lnTo>
                <a:lnTo>
                  <a:pt x="5207254" y="53136"/>
                </a:lnTo>
                <a:lnTo>
                  <a:pt x="5197729" y="53136"/>
                </a:lnTo>
                <a:lnTo>
                  <a:pt x="5197729" y="6451"/>
                </a:lnTo>
                <a:lnTo>
                  <a:pt x="5189309" y="6451"/>
                </a:lnTo>
                <a:lnTo>
                  <a:pt x="5189309" y="60706"/>
                </a:lnTo>
                <a:lnTo>
                  <a:pt x="5202263" y="60706"/>
                </a:lnTo>
                <a:lnTo>
                  <a:pt x="5240998" y="57746"/>
                </a:lnTo>
                <a:lnTo>
                  <a:pt x="5257317" y="54864"/>
                </a:lnTo>
                <a:lnTo>
                  <a:pt x="5262359" y="53555"/>
                </a:lnTo>
                <a:close/>
              </a:path>
              <a:path w="6163309" h="128270">
                <a:moveTo>
                  <a:pt x="5287315" y="0"/>
                </a:moveTo>
                <a:lnTo>
                  <a:pt x="5279047" y="0"/>
                </a:lnTo>
                <a:lnTo>
                  <a:pt x="5279047" y="22288"/>
                </a:lnTo>
                <a:lnTo>
                  <a:pt x="5243563" y="22288"/>
                </a:lnTo>
                <a:lnTo>
                  <a:pt x="5243563" y="29857"/>
                </a:lnTo>
                <a:lnTo>
                  <a:pt x="5279047" y="29857"/>
                </a:lnTo>
                <a:lnTo>
                  <a:pt x="5279047" y="65620"/>
                </a:lnTo>
                <a:lnTo>
                  <a:pt x="5287315" y="65620"/>
                </a:lnTo>
                <a:lnTo>
                  <a:pt x="5287315" y="0"/>
                </a:lnTo>
                <a:close/>
              </a:path>
              <a:path w="6163309" h="128270">
                <a:moveTo>
                  <a:pt x="5290121" y="118897"/>
                </a:moveTo>
                <a:lnTo>
                  <a:pt x="5214544" y="118897"/>
                </a:lnTo>
                <a:lnTo>
                  <a:pt x="5214544" y="104038"/>
                </a:lnTo>
                <a:lnTo>
                  <a:pt x="5287315" y="104038"/>
                </a:lnTo>
                <a:lnTo>
                  <a:pt x="5287315" y="74866"/>
                </a:lnTo>
                <a:lnTo>
                  <a:pt x="5206136" y="74866"/>
                </a:lnTo>
                <a:lnTo>
                  <a:pt x="5206136" y="82308"/>
                </a:lnTo>
                <a:lnTo>
                  <a:pt x="5279047" y="82308"/>
                </a:lnTo>
                <a:lnTo>
                  <a:pt x="5279047" y="96608"/>
                </a:lnTo>
                <a:lnTo>
                  <a:pt x="5206136" y="96608"/>
                </a:lnTo>
                <a:lnTo>
                  <a:pt x="5206136" y="126326"/>
                </a:lnTo>
                <a:lnTo>
                  <a:pt x="5290121" y="126326"/>
                </a:lnTo>
                <a:lnTo>
                  <a:pt x="5290121" y="118897"/>
                </a:lnTo>
                <a:close/>
              </a:path>
              <a:path w="6163309" h="128270">
                <a:moveTo>
                  <a:pt x="5382247" y="47713"/>
                </a:moveTo>
                <a:lnTo>
                  <a:pt x="5381587" y="41732"/>
                </a:lnTo>
                <a:lnTo>
                  <a:pt x="5378970" y="30886"/>
                </a:lnTo>
                <a:lnTo>
                  <a:pt x="5376989" y="26238"/>
                </a:lnTo>
                <a:lnTo>
                  <a:pt x="5373979" y="21869"/>
                </a:lnTo>
                <a:lnTo>
                  <a:pt x="5373979" y="54267"/>
                </a:lnTo>
                <a:lnTo>
                  <a:pt x="5373586" y="62522"/>
                </a:lnTo>
                <a:lnTo>
                  <a:pt x="5357939" y="90855"/>
                </a:lnTo>
                <a:lnTo>
                  <a:pt x="5342610" y="90855"/>
                </a:lnTo>
                <a:lnTo>
                  <a:pt x="5326875" y="60807"/>
                </a:lnTo>
                <a:lnTo>
                  <a:pt x="5326583" y="54267"/>
                </a:lnTo>
                <a:lnTo>
                  <a:pt x="5342610" y="17526"/>
                </a:lnTo>
                <a:lnTo>
                  <a:pt x="5357939" y="17526"/>
                </a:lnTo>
                <a:lnTo>
                  <a:pt x="5373662" y="47713"/>
                </a:lnTo>
                <a:lnTo>
                  <a:pt x="5373979" y="54267"/>
                </a:lnTo>
                <a:lnTo>
                  <a:pt x="5373979" y="21869"/>
                </a:lnTo>
                <a:lnTo>
                  <a:pt x="5371655" y="18478"/>
                </a:lnTo>
                <a:lnTo>
                  <a:pt x="5370601" y="17526"/>
                </a:lnTo>
                <a:lnTo>
                  <a:pt x="5368341" y="15468"/>
                </a:lnTo>
                <a:lnTo>
                  <a:pt x="5360390" y="11163"/>
                </a:lnTo>
                <a:lnTo>
                  <a:pt x="5355691" y="10096"/>
                </a:lnTo>
                <a:lnTo>
                  <a:pt x="5344858" y="10096"/>
                </a:lnTo>
                <a:lnTo>
                  <a:pt x="5318963" y="41732"/>
                </a:lnTo>
                <a:lnTo>
                  <a:pt x="5318303" y="47713"/>
                </a:lnTo>
                <a:lnTo>
                  <a:pt x="5318303" y="60807"/>
                </a:lnTo>
                <a:lnTo>
                  <a:pt x="5340147" y="97218"/>
                </a:lnTo>
                <a:lnTo>
                  <a:pt x="5344858" y="98285"/>
                </a:lnTo>
                <a:lnTo>
                  <a:pt x="5355691" y="98285"/>
                </a:lnTo>
                <a:lnTo>
                  <a:pt x="5360390" y="97218"/>
                </a:lnTo>
                <a:lnTo>
                  <a:pt x="5368341" y="92913"/>
                </a:lnTo>
                <a:lnTo>
                  <a:pt x="5370614" y="90855"/>
                </a:lnTo>
                <a:lnTo>
                  <a:pt x="5371655" y="89916"/>
                </a:lnTo>
                <a:lnTo>
                  <a:pt x="5376989" y="82257"/>
                </a:lnTo>
                <a:lnTo>
                  <a:pt x="5378970" y="77635"/>
                </a:lnTo>
                <a:lnTo>
                  <a:pt x="5381587" y="66789"/>
                </a:lnTo>
                <a:lnTo>
                  <a:pt x="5382247" y="60807"/>
                </a:lnTo>
                <a:lnTo>
                  <a:pt x="5382247" y="47713"/>
                </a:lnTo>
                <a:close/>
              </a:path>
              <a:path w="6163309" h="128270">
                <a:moveTo>
                  <a:pt x="5417718" y="0"/>
                </a:moveTo>
                <a:lnTo>
                  <a:pt x="5409450" y="0"/>
                </a:lnTo>
                <a:lnTo>
                  <a:pt x="5409450" y="126326"/>
                </a:lnTo>
                <a:lnTo>
                  <a:pt x="5417718" y="126326"/>
                </a:lnTo>
                <a:lnTo>
                  <a:pt x="5417718" y="0"/>
                </a:lnTo>
                <a:close/>
              </a:path>
              <a:path w="6163309" h="128270">
                <a:moveTo>
                  <a:pt x="5617934" y="80479"/>
                </a:moveTo>
                <a:lnTo>
                  <a:pt x="5609666" y="80479"/>
                </a:lnTo>
                <a:lnTo>
                  <a:pt x="5609666" y="94919"/>
                </a:lnTo>
                <a:lnTo>
                  <a:pt x="5609666" y="102069"/>
                </a:lnTo>
                <a:lnTo>
                  <a:pt x="5609666" y="119176"/>
                </a:lnTo>
                <a:lnTo>
                  <a:pt x="5541950" y="119176"/>
                </a:lnTo>
                <a:lnTo>
                  <a:pt x="5541950" y="102069"/>
                </a:lnTo>
                <a:lnTo>
                  <a:pt x="5609666" y="102069"/>
                </a:lnTo>
                <a:lnTo>
                  <a:pt x="5609666" y="94919"/>
                </a:lnTo>
                <a:lnTo>
                  <a:pt x="5541950" y="94919"/>
                </a:lnTo>
                <a:lnTo>
                  <a:pt x="5541950" y="80479"/>
                </a:lnTo>
                <a:lnTo>
                  <a:pt x="5533542" y="80479"/>
                </a:lnTo>
                <a:lnTo>
                  <a:pt x="5533542" y="126326"/>
                </a:lnTo>
                <a:lnTo>
                  <a:pt x="5617934" y="126326"/>
                </a:lnTo>
                <a:lnTo>
                  <a:pt x="5617934" y="119176"/>
                </a:lnTo>
                <a:lnTo>
                  <a:pt x="5617934" y="102069"/>
                </a:lnTo>
                <a:lnTo>
                  <a:pt x="5617934" y="94919"/>
                </a:lnTo>
                <a:lnTo>
                  <a:pt x="5617934" y="80479"/>
                </a:lnTo>
                <a:close/>
              </a:path>
              <a:path w="6163309" h="128270">
                <a:moveTo>
                  <a:pt x="5623966" y="41643"/>
                </a:moveTo>
                <a:lnTo>
                  <a:pt x="5586844" y="25044"/>
                </a:lnTo>
                <a:lnTo>
                  <a:pt x="5580088" y="9817"/>
                </a:lnTo>
                <a:lnTo>
                  <a:pt x="5619064" y="9817"/>
                </a:lnTo>
                <a:lnTo>
                  <a:pt x="5619064" y="2235"/>
                </a:lnTo>
                <a:lnTo>
                  <a:pt x="5532132" y="2235"/>
                </a:lnTo>
                <a:lnTo>
                  <a:pt x="5532132" y="9817"/>
                </a:lnTo>
                <a:lnTo>
                  <a:pt x="5571109" y="9817"/>
                </a:lnTo>
                <a:lnTo>
                  <a:pt x="5570728" y="14211"/>
                </a:lnTo>
                <a:lnTo>
                  <a:pt x="5538203" y="39192"/>
                </a:lnTo>
                <a:lnTo>
                  <a:pt x="5527218" y="41643"/>
                </a:lnTo>
                <a:lnTo>
                  <a:pt x="5530304" y="48374"/>
                </a:lnTo>
                <a:lnTo>
                  <a:pt x="5571693" y="28740"/>
                </a:lnTo>
                <a:lnTo>
                  <a:pt x="5575605" y="22428"/>
                </a:lnTo>
                <a:lnTo>
                  <a:pt x="5577192" y="25704"/>
                </a:lnTo>
                <a:lnTo>
                  <a:pt x="5610923" y="46316"/>
                </a:lnTo>
                <a:lnTo>
                  <a:pt x="5620880" y="48374"/>
                </a:lnTo>
                <a:lnTo>
                  <a:pt x="5623966" y="41643"/>
                </a:lnTo>
                <a:close/>
              </a:path>
              <a:path w="6163309" h="128270">
                <a:moveTo>
                  <a:pt x="5633504" y="59728"/>
                </a:moveTo>
                <a:lnTo>
                  <a:pt x="5579796" y="59728"/>
                </a:lnTo>
                <a:lnTo>
                  <a:pt x="5579796" y="43040"/>
                </a:lnTo>
                <a:lnTo>
                  <a:pt x="5571388" y="43040"/>
                </a:lnTo>
                <a:lnTo>
                  <a:pt x="5571388" y="59728"/>
                </a:lnTo>
                <a:lnTo>
                  <a:pt x="5517413" y="59728"/>
                </a:lnTo>
                <a:lnTo>
                  <a:pt x="5517413" y="67157"/>
                </a:lnTo>
                <a:lnTo>
                  <a:pt x="5633504" y="67157"/>
                </a:lnTo>
                <a:lnTo>
                  <a:pt x="5633504" y="59728"/>
                </a:lnTo>
                <a:close/>
              </a:path>
              <a:path w="6163309" h="128270">
                <a:moveTo>
                  <a:pt x="5714555" y="47713"/>
                </a:moveTo>
                <a:lnTo>
                  <a:pt x="5713895" y="41732"/>
                </a:lnTo>
                <a:lnTo>
                  <a:pt x="5711279" y="30886"/>
                </a:lnTo>
                <a:lnTo>
                  <a:pt x="5709297" y="26238"/>
                </a:lnTo>
                <a:lnTo>
                  <a:pt x="5706275" y="21844"/>
                </a:lnTo>
                <a:lnTo>
                  <a:pt x="5706275" y="54267"/>
                </a:lnTo>
                <a:lnTo>
                  <a:pt x="5705894" y="62522"/>
                </a:lnTo>
                <a:lnTo>
                  <a:pt x="5690247" y="90855"/>
                </a:lnTo>
                <a:lnTo>
                  <a:pt x="5674919" y="90855"/>
                </a:lnTo>
                <a:lnTo>
                  <a:pt x="5659183" y="60807"/>
                </a:lnTo>
                <a:lnTo>
                  <a:pt x="5658891" y="54267"/>
                </a:lnTo>
                <a:lnTo>
                  <a:pt x="5674919" y="17526"/>
                </a:lnTo>
                <a:lnTo>
                  <a:pt x="5690247" y="17526"/>
                </a:lnTo>
                <a:lnTo>
                  <a:pt x="5705970" y="47713"/>
                </a:lnTo>
                <a:lnTo>
                  <a:pt x="5706275" y="54267"/>
                </a:lnTo>
                <a:lnTo>
                  <a:pt x="5706275" y="21844"/>
                </a:lnTo>
                <a:lnTo>
                  <a:pt x="5703963" y="18478"/>
                </a:lnTo>
                <a:lnTo>
                  <a:pt x="5702909" y="17526"/>
                </a:lnTo>
                <a:lnTo>
                  <a:pt x="5700649" y="15468"/>
                </a:lnTo>
                <a:lnTo>
                  <a:pt x="5692699" y="11163"/>
                </a:lnTo>
                <a:lnTo>
                  <a:pt x="5688000" y="10096"/>
                </a:lnTo>
                <a:lnTo>
                  <a:pt x="5677154" y="10096"/>
                </a:lnTo>
                <a:lnTo>
                  <a:pt x="5651271" y="41732"/>
                </a:lnTo>
                <a:lnTo>
                  <a:pt x="5650611" y="47713"/>
                </a:lnTo>
                <a:lnTo>
                  <a:pt x="5650611" y="60807"/>
                </a:lnTo>
                <a:lnTo>
                  <a:pt x="5672455" y="97218"/>
                </a:lnTo>
                <a:lnTo>
                  <a:pt x="5677154" y="98285"/>
                </a:lnTo>
                <a:lnTo>
                  <a:pt x="5688000" y="98285"/>
                </a:lnTo>
                <a:lnTo>
                  <a:pt x="5692699" y="97218"/>
                </a:lnTo>
                <a:lnTo>
                  <a:pt x="5700649" y="92913"/>
                </a:lnTo>
                <a:lnTo>
                  <a:pt x="5702922" y="90855"/>
                </a:lnTo>
                <a:lnTo>
                  <a:pt x="5703963" y="89916"/>
                </a:lnTo>
                <a:lnTo>
                  <a:pt x="5709297" y="82257"/>
                </a:lnTo>
                <a:lnTo>
                  <a:pt x="5711279" y="77635"/>
                </a:lnTo>
                <a:lnTo>
                  <a:pt x="5713895" y="66789"/>
                </a:lnTo>
                <a:lnTo>
                  <a:pt x="5714555" y="60807"/>
                </a:lnTo>
                <a:lnTo>
                  <a:pt x="5714555" y="47713"/>
                </a:lnTo>
                <a:close/>
              </a:path>
              <a:path w="6163309" h="128270">
                <a:moveTo>
                  <a:pt x="5767692" y="49771"/>
                </a:moveTo>
                <a:lnTo>
                  <a:pt x="5745823" y="49771"/>
                </a:lnTo>
                <a:lnTo>
                  <a:pt x="5745823" y="0"/>
                </a:lnTo>
                <a:lnTo>
                  <a:pt x="5737542" y="0"/>
                </a:lnTo>
                <a:lnTo>
                  <a:pt x="5737542" y="126326"/>
                </a:lnTo>
                <a:lnTo>
                  <a:pt x="5745823" y="126326"/>
                </a:lnTo>
                <a:lnTo>
                  <a:pt x="5745823" y="57340"/>
                </a:lnTo>
                <a:lnTo>
                  <a:pt x="5767692" y="57340"/>
                </a:lnTo>
                <a:lnTo>
                  <a:pt x="5767692" y="49771"/>
                </a:lnTo>
                <a:close/>
              </a:path>
              <a:path w="6163309" h="128270">
                <a:moveTo>
                  <a:pt x="5858408" y="91274"/>
                </a:moveTo>
                <a:lnTo>
                  <a:pt x="5829198" y="59944"/>
                </a:lnTo>
                <a:lnTo>
                  <a:pt x="5828385" y="57670"/>
                </a:lnTo>
                <a:lnTo>
                  <a:pt x="5826417" y="52171"/>
                </a:lnTo>
                <a:lnTo>
                  <a:pt x="5824753" y="43929"/>
                </a:lnTo>
                <a:lnTo>
                  <a:pt x="5824194" y="35191"/>
                </a:lnTo>
                <a:lnTo>
                  <a:pt x="5824194" y="20612"/>
                </a:lnTo>
                <a:lnTo>
                  <a:pt x="5852795" y="20612"/>
                </a:lnTo>
                <a:lnTo>
                  <a:pt x="5852795" y="13042"/>
                </a:lnTo>
                <a:lnTo>
                  <a:pt x="5787034" y="13042"/>
                </a:lnTo>
                <a:lnTo>
                  <a:pt x="5787034" y="20612"/>
                </a:lnTo>
                <a:lnTo>
                  <a:pt x="5815635" y="20612"/>
                </a:lnTo>
                <a:lnTo>
                  <a:pt x="5815635" y="40982"/>
                </a:lnTo>
                <a:lnTo>
                  <a:pt x="5799137" y="77254"/>
                </a:lnTo>
                <a:lnTo>
                  <a:pt x="5780024" y="92684"/>
                </a:lnTo>
                <a:lnTo>
                  <a:pt x="5785218" y="98564"/>
                </a:lnTo>
                <a:lnTo>
                  <a:pt x="5816320" y="66370"/>
                </a:lnTo>
                <a:lnTo>
                  <a:pt x="5816422" y="66154"/>
                </a:lnTo>
                <a:lnTo>
                  <a:pt x="5818390" y="62064"/>
                </a:lnTo>
                <a:lnTo>
                  <a:pt x="5819838" y="57772"/>
                </a:lnTo>
                <a:lnTo>
                  <a:pt x="5821350" y="62064"/>
                </a:lnTo>
                <a:lnTo>
                  <a:pt x="5823305" y="66154"/>
                </a:lnTo>
                <a:lnTo>
                  <a:pt x="5849950" y="95199"/>
                </a:lnTo>
                <a:lnTo>
                  <a:pt x="5853227" y="97167"/>
                </a:lnTo>
                <a:lnTo>
                  <a:pt x="5858408" y="91274"/>
                </a:lnTo>
                <a:close/>
              </a:path>
              <a:path w="6163309" h="128270">
                <a:moveTo>
                  <a:pt x="5886031" y="0"/>
                </a:moveTo>
                <a:lnTo>
                  <a:pt x="5877763" y="0"/>
                </a:lnTo>
                <a:lnTo>
                  <a:pt x="5877763" y="126326"/>
                </a:lnTo>
                <a:lnTo>
                  <a:pt x="5886031" y="126326"/>
                </a:lnTo>
                <a:lnTo>
                  <a:pt x="5886031" y="0"/>
                </a:lnTo>
                <a:close/>
              </a:path>
              <a:path w="6163309" h="128270">
                <a:moveTo>
                  <a:pt x="5976607" y="13042"/>
                </a:moveTo>
                <a:lnTo>
                  <a:pt x="5919686" y="13042"/>
                </a:lnTo>
                <a:lnTo>
                  <a:pt x="5919686" y="20472"/>
                </a:lnTo>
                <a:lnTo>
                  <a:pt x="5967920" y="20472"/>
                </a:lnTo>
                <a:lnTo>
                  <a:pt x="5967920" y="28740"/>
                </a:lnTo>
                <a:lnTo>
                  <a:pt x="5947461" y="70408"/>
                </a:lnTo>
                <a:lnTo>
                  <a:pt x="5914491" y="94780"/>
                </a:lnTo>
                <a:lnTo>
                  <a:pt x="5918847" y="101371"/>
                </a:lnTo>
                <a:lnTo>
                  <a:pt x="5952033" y="77292"/>
                </a:lnTo>
                <a:lnTo>
                  <a:pt x="5972340" y="43599"/>
                </a:lnTo>
                <a:lnTo>
                  <a:pt x="5976455" y="20472"/>
                </a:lnTo>
                <a:lnTo>
                  <a:pt x="5976607" y="16408"/>
                </a:lnTo>
                <a:lnTo>
                  <a:pt x="5976607" y="13042"/>
                </a:lnTo>
                <a:close/>
              </a:path>
              <a:path w="6163309" h="128270">
                <a:moveTo>
                  <a:pt x="6016422" y="0"/>
                </a:moveTo>
                <a:lnTo>
                  <a:pt x="6008154" y="0"/>
                </a:lnTo>
                <a:lnTo>
                  <a:pt x="6008154" y="49771"/>
                </a:lnTo>
                <a:lnTo>
                  <a:pt x="5980531" y="49771"/>
                </a:lnTo>
                <a:lnTo>
                  <a:pt x="5980531" y="57340"/>
                </a:lnTo>
                <a:lnTo>
                  <a:pt x="6008154" y="57340"/>
                </a:lnTo>
                <a:lnTo>
                  <a:pt x="6008154" y="126326"/>
                </a:lnTo>
                <a:lnTo>
                  <a:pt x="6016422" y="126326"/>
                </a:lnTo>
                <a:lnTo>
                  <a:pt x="6016422" y="0"/>
                </a:lnTo>
                <a:close/>
              </a:path>
              <a:path w="6163309" h="128270">
                <a:moveTo>
                  <a:pt x="6121870" y="86372"/>
                </a:moveTo>
                <a:lnTo>
                  <a:pt x="6121781" y="85979"/>
                </a:lnTo>
                <a:lnTo>
                  <a:pt x="6121666" y="85509"/>
                </a:lnTo>
                <a:lnTo>
                  <a:pt x="6120320" y="79502"/>
                </a:lnTo>
                <a:lnTo>
                  <a:pt x="6080950" y="85979"/>
                </a:lnTo>
                <a:lnTo>
                  <a:pt x="6066294" y="86791"/>
                </a:lnTo>
                <a:lnTo>
                  <a:pt x="6057227" y="86791"/>
                </a:lnTo>
                <a:lnTo>
                  <a:pt x="6057227" y="12331"/>
                </a:lnTo>
                <a:lnTo>
                  <a:pt x="6048819" y="12331"/>
                </a:lnTo>
                <a:lnTo>
                  <a:pt x="6048819" y="94361"/>
                </a:lnTo>
                <a:lnTo>
                  <a:pt x="6061761" y="94361"/>
                </a:lnTo>
                <a:lnTo>
                  <a:pt x="6100508" y="91046"/>
                </a:lnTo>
                <a:lnTo>
                  <a:pt x="6120358" y="86791"/>
                </a:lnTo>
                <a:lnTo>
                  <a:pt x="6121870" y="86372"/>
                </a:lnTo>
                <a:close/>
              </a:path>
              <a:path w="6163309" h="128270">
                <a:moveTo>
                  <a:pt x="6163094" y="49771"/>
                </a:moveTo>
                <a:lnTo>
                  <a:pt x="6141224" y="49771"/>
                </a:lnTo>
                <a:lnTo>
                  <a:pt x="6141224" y="0"/>
                </a:lnTo>
                <a:lnTo>
                  <a:pt x="6132944" y="0"/>
                </a:lnTo>
                <a:lnTo>
                  <a:pt x="6132944" y="126326"/>
                </a:lnTo>
                <a:lnTo>
                  <a:pt x="6141224" y="126326"/>
                </a:lnTo>
                <a:lnTo>
                  <a:pt x="6141224" y="57340"/>
                </a:lnTo>
                <a:lnTo>
                  <a:pt x="6163094" y="57340"/>
                </a:lnTo>
                <a:lnTo>
                  <a:pt x="6163094" y="49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4040" y="6886441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1742" y="7157242"/>
            <a:ext cx="6363970" cy="133985"/>
            <a:chOff x="601742" y="7157242"/>
            <a:chExt cx="6363970" cy="13398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742" y="7157242"/>
              <a:ext cx="6363604" cy="12773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85463" y="7257074"/>
              <a:ext cx="2508885" cy="34290"/>
            </a:xfrm>
            <a:custGeom>
              <a:avLst/>
              <a:gdLst/>
              <a:ahLst/>
              <a:cxnLst/>
              <a:rect l="l" t="t" r="r" b="b"/>
              <a:pathLst>
                <a:path w="2508885" h="34290">
                  <a:moveTo>
                    <a:pt x="0" y="34071"/>
                  </a:moveTo>
                  <a:lnTo>
                    <a:pt x="0" y="27201"/>
                  </a:lnTo>
                  <a:lnTo>
                    <a:pt x="2430" y="26734"/>
                  </a:lnTo>
                  <a:lnTo>
                    <a:pt x="4393" y="25659"/>
                  </a:lnTo>
                  <a:lnTo>
                    <a:pt x="7384" y="22293"/>
                  </a:lnTo>
                  <a:lnTo>
                    <a:pt x="8077" y="19910"/>
                  </a:lnTo>
                  <a:lnTo>
                    <a:pt x="8132" y="14862"/>
                  </a:lnTo>
                  <a:lnTo>
                    <a:pt x="560" y="14862"/>
                  </a:lnTo>
                  <a:lnTo>
                    <a:pt x="560" y="841"/>
                  </a:lnTo>
                  <a:lnTo>
                    <a:pt x="14862" y="841"/>
                  </a:lnTo>
                  <a:lnTo>
                    <a:pt x="14862" y="19910"/>
                  </a:lnTo>
                  <a:lnTo>
                    <a:pt x="13764" y="24140"/>
                  </a:lnTo>
                  <a:lnTo>
                    <a:pt x="9370" y="30963"/>
                  </a:lnTo>
                  <a:lnTo>
                    <a:pt x="5515" y="33137"/>
                  </a:lnTo>
                  <a:lnTo>
                    <a:pt x="0" y="34071"/>
                  </a:lnTo>
                  <a:close/>
                </a:path>
                <a:path w="2508885" h="34290">
                  <a:moveTo>
                    <a:pt x="2508284" y="13740"/>
                  </a:moveTo>
                  <a:lnTo>
                    <a:pt x="2495244" y="13740"/>
                  </a:lnTo>
                  <a:lnTo>
                    <a:pt x="2495244" y="0"/>
                  </a:lnTo>
                  <a:lnTo>
                    <a:pt x="2508284" y="0"/>
                  </a:lnTo>
                  <a:lnTo>
                    <a:pt x="2508284" y="1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4311" y="7381269"/>
            <a:ext cx="6361358" cy="13390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594451" y="7603773"/>
            <a:ext cx="3599815" cy="129539"/>
            <a:chOff x="594451" y="7603773"/>
            <a:chExt cx="3599815" cy="129539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451" y="7603773"/>
              <a:ext cx="3570402" cy="12941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81021" y="7703606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039" y="13740"/>
                  </a:moveTo>
                  <a:lnTo>
                    <a:pt x="0" y="13740"/>
                  </a:lnTo>
                  <a:lnTo>
                    <a:pt x="0" y="0"/>
                  </a:lnTo>
                  <a:lnTo>
                    <a:pt x="13039" y="0"/>
                  </a:lnTo>
                  <a:lnTo>
                    <a:pt x="13039" y="1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519683" y="1392935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5112" y="1580387"/>
            <a:ext cx="6532245" cy="2452370"/>
          </a:xfrm>
          <a:custGeom>
            <a:avLst/>
            <a:gdLst/>
            <a:ahLst/>
            <a:cxnLst/>
            <a:rect l="l" t="t" r="r" b="b"/>
            <a:pathLst>
              <a:path w="6532245" h="2452370">
                <a:moveTo>
                  <a:pt x="6095" y="0"/>
                </a:moveTo>
                <a:lnTo>
                  <a:pt x="6095" y="2452116"/>
                </a:lnTo>
              </a:path>
              <a:path w="6532245" h="2452370">
                <a:moveTo>
                  <a:pt x="6524244" y="0"/>
                </a:moveTo>
                <a:lnTo>
                  <a:pt x="6524244" y="2452116"/>
                </a:lnTo>
              </a:path>
              <a:path w="6532245" h="2452370">
                <a:moveTo>
                  <a:pt x="0" y="0"/>
                </a:moveTo>
                <a:lnTo>
                  <a:pt x="6531863" y="0"/>
                </a:lnTo>
              </a:path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  <a:path w="6532245" h="2452370">
                <a:moveTo>
                  <a:pt x="6524244" y="0"/>
                </a:moveTo>
                <a:lnTo>
                  <a:pt x="6524244" y="2452116"/>
                </a:lnTo>
              </a:path>
              <a:path w="6532245" h="2452370">
                <a:moveTo>
                  <a:pt x="6095" y="0"/>
                </a:moveTo>
                <a:lnTo>
                  <a:pt x="6095" y="2452116"/>
                </a:lnTo>
              </a:path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9684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6522707" y="0"/>
                </a:moveTo>
                <a:lnTo>
                  <a:pt x="0" y="0"/>
                </a:lnTo>
                <a:lnTo>
                  <a:pt x="0" y="13716"/>
                </a:lnTo>
                <a:lnTo>
                  <a:pt x="6522707" y="13716"/>
                </a:lnTo>
                <a:lnTo>
                  <a:pt x="65227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1420" y="10271146"/>
            <a:ext cx="76964" cy="11201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159" y="934291"/>
            <a:ext cx="4764472" cy="1552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86740" y="1211579"/>
            <a:ext cx="6080760" cy="135255"/>
            <a:chOff x="586740" y="1211579"/>
            <a:chExt cx="6080760" cy="135255"/>
          </a:xfrm>
        </p:grpSpPr>
        <p:sp>
          <p:nvSpPr>
            <p:cNvPr id="5" name="object 5"/>
            <p:cNvSpPr/>
            <p:nvPr/>
          </p:nvSpPr>
          <p:spPr>
            <a:xfrm>
              <a:off x="586740" y="1211579"/>
              <a:ext cx="5276215" cy="127000"/>
            </a:xfrm>
            <a:custGeom>
              <a:avLst/>
              <a:gdLst/>
              <a:ahLst/>
              <a:cxnLst/>
              <a:rect l="l" t="t" r="r" b="b"/>
              <a:pathLst>
                <a:path w="5276215" h="127000">
                  <a:moveTo>
                    <a:pt x="5276088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5276088" y="0"/>
                  </a:lnTo>
                  <a:lnTo>
                    <a:pt x="5276088" y="12649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26" y="1223772"/>
              <a:ext cx="3025925" cy="1224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97705" y="1223772"/>
              <a:ext cx="1012825" cy="116205"/>
            </a:xfrm>
            <a:custGeom>
              <a:avLst/>
              <a:gdLst/>
              <a:ahLst/>
              <a:cxnLst/>
              <a:rect l="l" t="t" r="r" b="b"/>
              <a:pathLst>
                <a:path w="1012825" h="116205">
                  <a:moveTo>
                    <a:pt x="96011" y="84499"/>
                  </a:moveTo>
                  <a:lnTo>
                    <a:pt x="86523" y="84499"/>
                  </a:lnTo>
                  <a:lnTo>
                    <a:pt x="86523" y="37569"/>
                  </a:lnTo>
                  <a:lnTo>
                    <a:pt x="63121" y="37569"/>
                  </a:lnTo>
                  <a:lnTo>
                    <a:pt x="63121" y="29220"/>
                  </a:lnTo>
                  <a:lnTo>
                    <a:pt x="86523" y="29220"/>
                  </a:lnTo>
                  <a:lnTo>
                    <a:pt x="86523" y="0"/>
                  </a:lnTo>
                  <a:lnTo>
                    <a:pt x="96011" y="0"/>
                  </a:lnTo>
                  <a:lnTo>
                    <a:pt x="96011" y="84499"/>
                  </a:lnTo>
                  <a:close/>
                </a:path>
                <a:path w="1012825" h="116205">
                  <a:moveTo>
                    <a:pt x="64260" y="15938"/>
                  </a:moveTo>
                  <a:lnTo>
                    <a:pt x="3921" y="15938"/>
                  </a:lnTo>
                  <a:lnTo>
                    <a:pt x="3921" y="7589"/>
                  </a:lnTo>
                  <a:lnTo>
                    <a:pt x="64260" y="7589"/>
                  </a:lnTo>
                  <a:lnTo>
                    <a:pt x="64260" y="15938"/>
                  </a:lnTo>
                  <a:close/>
                </a:path>
                <a:path w="1012825" h="116205">
                  <a:moveTo>
                    <a:pt x="4553" y="66790"/>
                  </a:moveTo>
                  <a:lnTo>
                    <a:pt x="0" y="60212"/>
                  </a:lnTo>
                  <a:lnTo>
                    <a:pt x="4216" y="58441"/>
                  </a:lnTo>
                  <a:lnTo>
                    <a:pt x="8116" y="56375"/>
                  </a:lnTo>
                  <a:lnTo>
                    <a:pt x="29347" y="28419"/>
                  </a:lnTo>
                  <a:lnTo>
                    <a:pt x="29347" y="15938"/>
                  </a:lnTo>
                  <a:lnTo>
                    <a:pt x="38961" y="15938"/>
                  </a:lnTo>
                  <a:lnTo>
                    <a:pt x="39085" y="28419"/>
                  </a:lnTo>
                  <a:lnTo>
                    <a:pt x="39783" y="31729"/>
                  </a:lnTo>
                  <a:lnTo>
                    <a:pt x="43072" y="38729"/>
                  </a:lnTo>
                  <a:lnTo>
                    <a:pt x="44191" y="40352"/>
                  </a:lnTo>
                  <a:lnTo>
                    <a:pt x="34407" y="40352"/>
                  </a:lnTo>
                  <a:lnTo>
                    <a:pt x="7589" y="65609"/>
                  </a:lnTo>
                  <a:lnTo>
                    <a:pt x="4553" y="66790"/>
                  </a:lnTo>
                  <a:close/>
                </a:path>
                <a:path w="1012825" h="116205">
                  <a:moveTo>
                    <a:pt x="62489" y="63501"/>
                  </a:moveTo>
                  <a:lnTo>
                    <a:pt x="34407" y="40352"/>
                  </a:lnTo>
                  <a:lnTo>
                    <a:pt x="44191" y="40352"/>
                  </a:lnTo>
                  <a:lnTo>
                    <a:pt x="45222" y="41849"/>
                  </a:lnTo>
                  <a:lnTo>
                    <a:pt x="50535" y="47330"/>
                  </a:lnTo>
                  <a:lnTo>
                    <a:pt x="53529" y="49671"/>
                  </a:lnTo>
                  <a:lnTo>
                    <a:pt x="60191" y="53550"/>
                  </a:lnTo>
                  <a:lnTo>
                    <a:pt x="63543" y="55068"/>
                  </a:lnTo>
                  <a:lnTo>
                    <a:pt x="66916" y="56164"/>
                  </a:lnTo>
                  <a:lnTo>
                    <a:pt x="62489" y="63501"/>
                  </a:lnTo>
                  <a:close/>
                </a:path>
                <a:path w="1012825" h="116205">
                  <a:moveTo>
                    <a:pt x="98541" y="113214"/>
                  </a:moveTo>
                  <a:lnTo>
                    <a:pt x="21251" y="113214"/>
                  </a:lnTo>
                  <a:lnTo>
                    <a:pt x="21251" y="75139"/>
                  </a:lnTo>
                  <a:lnTo>
                    <a:pt x="30865" y="75139"/>
                  </a:lnTo>
                  <a:lnTo>
                    <a:pt x="30865" y="104992"/>
                  </a:lnTo>
                  <a:lnTo>
                    <a:pt x="98541" y="104992"/>
                  </a:lnTo>
                  <a:lnTo>
                    <a:pt x="98541" y="113214"/>
                  </a:lnTo>
                  <a:close/>
                </a:path>
                <a:path w="1012825" h="116205">
                  <a:moveTo>
                    <a:pt x="156526" y="10351"/>
                  </a:moveTo>
                  <a:lnTo>
                    <a:pt x="136360" y="10351"/>
                  </a:lnTo>
                  <a:lnTo>
                    <a:pt x="143477" y="6767"/>
                  </a:lnTo>
                  <a:lnTo>
                    <a:pt x="149355" y="4415"/>
                  </a:lnTo>
                  <a:lnTo>
                    <a:pt x="156252" y="2735"/>
                  </a:lnTo>
                  <a:lnTo>
                    <a:pt x="164178" y="1727"/>
                  </a:lnTo>
                  <a:lnTo>
                    <a:pt x="173047" y="1391"/>
                  </a:lnTo>
                  <a:lnTo>
                    <a:pt x="182119" y="1727"/>
                  </a:lnTo>
                  <a:lnTo>
                    <a:pt x="190109" y="2735"/>
                  </a:lnTo>
                  <a:lnTo>
                    <a:pt x="197014" y="4415"/>
                  </a:lnTo>
                  <a:lnTo>
                    <a:pt x="202837" y="6767"/>
                  </a:lnTo>
                  <a:lnTo>
                    <a:pt x="207932" y="9360"/>
                  </a:lnTo>
                  <a:lnTo>
                    <a:pt x="163349" y="9360"/>
                  </a:lnTo>
                  <a:lnTo>
                    <a:pt x="156526" y="10351"/>
                  </a:lnTo>
                  <a:close/>
                </a:path>
                <a:path w="1012825" h="116205">
                  <a:moveTo>
                    <a:pt x="207289" y="36431"/>
                  </a:moveTo>
                  <a:lnTo>
                    <a:pt x="182661" y="36431"/>
                  </a:lnTo>
                  <a:lnTo>
                    <a:pt x="190166" y="35313"/>
                  </a:lnTo>
                  <a:lnTo>
                    <a:pt x="200978" y="30823"/>
                  </a:lnTo>
                  <a:lnTo>
                    <a:pt x="203659" y="27449"/>
                  </a:lnTo>
                  <a:lnTo>
                    <a:pt x="203659" y="18257"/>
                  </a:lnTo>
                  <a:lnTo>
                    <a:pt x="200961" y="14842"/>
                  </a:lnTo>
                  <a:lnTo>
                    <a:pt x="189907" y="10351"/>
                  </a:lnTo>
                  <a:lnTo>
                    <a:pt x="189445" y="10351"/>
                  </a:lnTo>
                  <a:lnTo>
                    <a:pt x="182661" y="9360"/>
                  </a:lnTo>
                  <a:lnTo>
                    <a:pt x="207932" y="9360"/>
                  </a:lnTo>
                  <a:lnTo>
                    <a:pt x="209878" y="10351"/>
                  </a:lnTo>
                  <a:lnTo>
                    <a:pt x="213400" y="15727"/>
                  </a:lnTo>
                  <a:lnTo>
                    <a:pt x="213400" y="26943"/>
                  </a:lnTo>
                  <a:lnTo>
                    <a:pt x="212261" y="30401"/>
                  </a:lnTo>
                  <a:lnTo>
                    <a:pt x="207708" y="36135"/>
                  </a:lnTo>
                  <a:lnTo>
                    <a:pt x="207289" y="36431"/>
                  </a:lnTo>
                  <a:close/>
                </a:path>
                <a:path w="1012825" h="116205">
                  <a:moveTo>
                    <a:pt x="155591" y="55532"/>
                  </a:moveTo>
                  <a:lnTo>
                    <a:pt x="145977" y="55532"/>
                  </a:lnTo>
                  <a:lnTo>
                    <a:pt x="145977" y="40225"/>
                  </a:lnTo>
                  <a:lnTo>
                    <a:pt x="137038" y="36599"/>
                  </a:lnTo>
                  <a:lnTo>
                    <a:pt x="132568" y="30823"/>
                  </a:lnTo>
                  <a:lnTo>
                    <a:pt x="132624" y="15727"/>
                  </a:lnTo>
                  <a:lnTo>
                    <a:pt x="136222" y="10351"/>
                  </a:lnTo>
                  <a:lnTo>
                    <a:pt x="156060" y="10351"/>
                  </a:lnTo>
                  <a:lnTo>
                    <a:pt x="145007" y="14842"/>
                  </a:lnTo>
                  <a:lnTo>
                    <a:pt x="142308" y="18257"/>
                  </a:lnTo>
                  <a:lnTo>
                    <a:pt x="142308" y="27449"/>
                  </a:lnTo>
                  <a:lnTo>
                    <a:pt x="144991" y="30823"/>
                  </a:lnTo>
                  <a:lnTo>
                    <a:pt x="155801" y="35313"/>
                  </a:lnTo>
                  <a:lnTo>
                    <a:pt x="163349" y="36431"/>
                  </a:lnTo>
                  <a:lnTo>
                    <a:pt x="207289" y="36431"/>
                  </a:lnTo>
                  <a:lnTo>
                    <a:pt x="204419" y="38454"/>
                  </a:lnTo>
                  <a:lnTo>
                    <a:pt x="200117" y="40225"/>
                  </a:lnTo>
                  <a:lnTo>
                    <a:pt x="200117" y="43008"/>
                  </a:lnTo>
                  <a:lnTo>
                    <a:pt x="155591" y="43008"/>
                  </a:lnTo>
                  <a:lnTo>
                    <a:pt x="155591" y="55532"/>
                  </a:lnTo>
                  <a:close/>
                </a:path>
                <a:path w="1012825" h="116205">
                  <a:moveTo>
                    <a:pt x="179435" y="44273"/>
                  </a:moveTo>
                  <a:lnTo>
                    <a:pt x="166659" y="44273"/>
                  </a:lnTo>
                  <a:lnTo>
                    <a:pt x="160840" y="43767"/>
                  </a:lnTo>
                  <a:lnTo>
                    <a:pt x="158120" y="43430"/>
                  </a:lnTo>
                  <a:lnTo>
                    <a:pt x="155591" y="43008"/>
                  </a:lnTo>
                  <a:lnTo>
                    <a:pt x="190503" y="43008"/>
                  </a:lnTo>
                  <a:lnTo>
                    <a:pt x="187974" y="43430"/>
                  </a:lnTo>
                  <a:lnTo>
                    <a:pt x="185254" y="43767"/>
                  </a:lnTo>
                  <a:lnTo>
                    <a:pt x="179435" y="44273"/>
                  </a:lnTo>
                  <a:close/>
                </a:path>
                <a:path w="1012825" h="116205">
                  <a:moveTo>
                    <a:pt x="200117" y="55532"/>
                  </a:moveTo>
                  <a:lnTo>
                    <a:pt x="190503" y="55532"/>
                  </a:lnTo>
                  <a:lnTo>
                    <a:pt x="190503" y="43008"/>
                  </a:lnTo>
                  <a:lnTo>
                    <a:pt x="200117" y="43008"/>
                  </a:lnTo>
                  <a:lnTo>
                    <a:pt x="200117" y="55532"/>
                  </a:lnTo>
                  <a:close/>
                </a:path>
                <a:path w="1012825" h="116205">
                  <a:moveTo>
                    <a:pt x="225670" y="63754"/>
                  </a:moveTo>
                  <a:lnTo>
                    <a:pt x="119918" y="63754"/>
                  </a:lnTo>
                  <a:lnTo>
                    <a:pt x="119918" y="55532"/>
                  </a:lnTo>
                  <a:lnTo>
                    <a:pt x="225670" y="55532"/>
                  </a:lnTo>
                  <a:lnTo>
                    <a:pt x="225670" y="63754"/>
                  </a:lnTo>
                  <a:close/>
                </a:path>
                <a:path w="1012825" h="116205">
                  <a:moveTo>
                    <a:pt x="173047" y="115744"/>
                  </a:moveTo>
                  <a:lnTo>
                    <a:pt x="132694" y="101787"/>
                  </a:lnTo>
                  <a:lnTo>
                    <a:pt x="132694" y="87451"/>
                  </a:lnTo>
                  <a:lnTo>
                    <a:pt x="173047" y="73494"/>
                  </a:lnTo>
                  <a:lnTo>
                    <a:pt x="182017" y="73818"/>
                  </a:lnTo>
                  <a:lnTo>
                    <a:pt x="189951" y="74791"/>
                  </a:lnTo>
                  <a:lnTo>
                    <a:pt x="196849" y="76411"/>
                  </a:lnTo>
                  <a:lnTo>
                    <a:pt x="202711" y="78680"/>
                  </a:lnTo>
                  <a:lnTo>
                    <a:pt x="208707" y="81590"/>
                  </a:lnTo>
                  <a:lnTo>
                    <a:pt x="168493" y="81590"/>
                  </a:lnTo>
                  <a:lnTo>
                    <a:pt x="164319" y="81822"/>
                  </a:lnTo>
                  <a:lnTo>
                    <a:pt x="142182" y="92258"/>
                  </a:lnTo>
                  <a:lnTo>
                    <a:pt x="142182" y="97065"/>
                  </a:lnTo>
                  <a:lnTo>
                    <a:pt x="168493" y="107648"/>
                  </a:lnTo>
                  <a:lnTo>
                    <a:pt x="208707" y="107648"/>
                  </a:lnTo>
                  <a:lnTo>
                    <a:pt x="202711" y="110558"/>
                  </a:lnTo>
                  <a:lnTo>
                    <a:pt x="196849" y="112827"/>
                  </a:lnTo>
                  <a:lnTo>
                    <a:pt x="189951" y="114447"/>
                  </a:lnTo>
                  <a:lnTo>
                    <a:pt x="182017" y="115420"/>
                  </a:lnTo>
                  <a:lnTo>
                    <a:pt x="173047" y="115744"/>
                  </a:lnTo>
                  <a:close/>
                </a:path>
                <a:path w="1012825" h="116205">
                  <a:moveTo>
                    <a:pt x="208707" y="107648"/>
                  </a:moveTo>
                  <a:lnTo>
                    <a:pt x="177601" y="107648"/>
                  </a:lnTo>
                  <a:lnTo>
                    <a:pt x="181776" y="107416"/>
                  </a:lnTo>
                  <a:lnTo>
                    <a:pt x="189365" y="106489"/>
                  </a:lnTo>
                  <a:lnTo>
                    <a:pt x="203913" y="97065"/>
                  </a:lnTo>
                  <a:lnTo>
                    <a:pt x="203913" y="92258"/>
                  </a:lnTo>
                  <a:lnTo>
                    <a:pt x="177601" y="81590"/>
                  </a:lnTo>
                  <a:lnTo>
                    <a:pt x="208707" y="81590"/>
                  </a:lnTo>
                  <a:lnTo>
                    <a:pt x="209836" y="82138"/>
                  </a:lnTo>
                  <a:lnTo>
                    <a:pt x="213400" y="87451"/>
                  </a:lnTo>
                  <a:lnTo>
                    <a:pt x="213400" y="101787"/>
                  </a:lnTo>
                  <a:lnTo>
                    <a:pt x="209836" y="107100"/>
                  </a:lnTo>
                  <a:lnTo>
                    <a:pt x="208707" y="107648"/>
                  </a:lnTo>
                  <a:close/>
                </a:path>
                <a:path w="1012825" h="116205">
                  <a:moveTo>
                    <a:pt x="395049" y="63501"/>
                  </a:moveTo>
                  <a:lnTo>
                    <a:pt x="318519" y="63501"/>
                  </a:lnTo>
                  <a:lnTo>
                    <a:pt x="318519" y="8854"/>
                  </a:lnTo>
                  <a:lnTo>
                    <a:pt x="393784" y="8854"/>
                  </a:lnTo>
                  <a:lnTo>
                    <a:pt x="393784" y="17077"/>
                  </a:lnTo>
                  <a:lnTo>
                    <a:pt x="328132" y="17077"/>
                  </a:lnTo>
                  <a:lnTo>
                    <a:pt x="328132" y="55279"/>
                  </a:lnTo>
                  <a:lnTo>
                    <a:pt x="395049" y="55279"/>
                  </a:lnTo>
                  <a:lnTo>
                    <a:pt x="395049" y="63501"/>
                  </a:lnTo>
                  <a:close/>
                </a:path>
                <a:path w="1012825" h="116205">
                  <a:moveTo>
                    <a:pt x="361274" y="91077"/>
                  </a:moveTo>
                  <a:lnTo>
                    <a:pt x="351661" y="91077"/>
                  </a:lnTo>
                  <a:lnTo>
                    <a:pt x="351661" y="63501"/>
                  </a:lnTo>
                  <a:lnTo>
                    <a:pt x="361274" y="63501"/>
                  </a:lnTo>
                  <a:lnTo>
                    <a:pt x="361274" y="91077"/>
                  </a:lnTo>
                  <a:close/>
                </a:path>
                <a:path w="1012825" h="116205">
                  <a:moveTo>
                    <a:pt x="409090" y="99299"/>
                  </a:moveTo>
                  <a:lnTo>
                    <a:pt x="303339" y="99299"/>
                  </a:lnTo>
                  <a:lnTo>
                    <a:pt x="303339" y="91077"/>
                  </a:lnTo>
                  <a:lnTo>
                    <a:pt x="409090" y="91077"/>
                  </a:lnTo>
                  <a:lnTo>
                    <a:pt x="409090" y="99299"/>
                  </a:lnTo>
                  <a:close/>
                </a:path>
                <a:path w="1012825" h="116205">
                  <a:moveTo>
                    <a:pt x="515854" y="70964"/>
                  </a:moveTo>
                  <a:lnTo>
                    <a:pt x="437426" y="70964"/>
                  </a:lnTo>
                  <a:lnTo>
                    <a:pt x="437426" y="35672"/>
                  </a:lnTo>
                  <a:lnTo>
                    <a:pt x="503836" y="35672"/>
                  </a:lnTo>
                  <a:lnTo>
                    <a:pt x="503836" y="16824"/>
                  </a:lnTo>
                  <a:lnTo>
                    <a:pt x="437426" y="16824"/>
                  </a:lnTo>
                  <a:lnTo>
                    <a:pt x="437426" y="8854"/>
                  </a:lnTo>
                  <a:lnTo>
                    <a:pt x="513324" y="8854"/>
                  </a:lnTo>
                  <a:lnTo>
                    <a:pt x="513324" y="43641"/>
                  </a:lnTo>
                  <a:lnTo>
                    <a:pt x="447039" y="43641"/>
                  </a:lnTo>
                  <a:lnTo>
                    <a:pt x="447039" y="62995"/>
                  </a:lnTo>
                  <a:lnTo>
                    <a:pt x="515854" y="62995"/>
                  </a:lnTo>
                  <a:lnTo>
                    <a:pt x="515854" y="70964"/>
                  </a:lnTo>
                  <a:close/>
                </a:path>
                <a:path w="1012825" h="116205">
                  <a:moveTo>
                    <a:pt x="480182" y="91077"/>
                  </a:moveTo>
                  <a:lnTo>
                    <a:pt x="470567" y="91077"/>
                  </a:lnTo>
                  <a:lnTo>
                    <a:pt x="470567" y="70964"/>
                  </a:lnTo>
                  <a:lnTo>
                    <a:pt x="480182" y="70964"/>
                  </a:lnTo>
                  <a:lnTo>
                    <a:pt x="480182" y="91077"/>
                  </a:lnTo>
                  <a:close/>
                </a:path>
                <a:path w="1012825" h="116205">
                  <a:moveTo>
                    <a:pt x="527997" y="99299"/>
                  </a:moveTo>
                  <a:lnTo>
                    <a:pt x="422246" y="99299"/>
                  </a:lnTo>
                  <a:lnTo>
                    <a:pt x="422246" y="91077"/>
                  </a:lnTo>
                  <a:lnTo>
                    <a:pt x="527997" y="91077"/>
                  </a:lnTo>
                  <a:lnTo>
                    <a:pt x="527997" y="99299"/>
                  </a:lnTo>
                  <a:close/>
                </a:path>
                <a:path w="1012825" h="116205">
                  <a:moveTo>
                    <a:pt x="703195" y="114479"/>
                  </a:moveTo>
                  <a:lnTo>
                    <a:pt x="625905" y="114479"/>
                  </a:lnTo>
                  <a:lnTo>
                    <a:pt x="625905" y="86776"/>
                  </a:lnTo>
                  <a:lnTo>
                    <a:pt x="691177" y="86776"/>
                  </a:lnTo>
                  <a:lnTo>
                    <a:pt x="691177" y="75518"/>
                  </a:lnTo>
                  <a:lnTo>
                    <a:pt x="625905" y="75518"/>
                  </a:lnTo>
                  <a:lnTo>
                    <a:pt x="625905" y="67549"/>
                  </a:lnTo>
                  <a:lnTo>
                    <a:pt x="700665" y="67549"/>
                  </a:lnTo>
                  <a:lnTo>
                    <a:pt x="700665" y="94746"/>
                  </a:lnTo>
                  <a:lnTo>
                    <a:pt x="635519" y="94746"/>
                  </a:lnTo>
                  <a:lnTo>
                    <a:pt x="635519" y="106510"/>
                  </a:lnTo>
                  <a:lnTo>
                    <a:pt x="703195" y="106510"/>
                  </a:lnTo>
                  <a:lnTo>
                    <a:pt x="703195" y="114479"/>
                  </a:lnTo>
                  <a:close/>
                </a:path>
                <a:path w="1012825" h="116205">
                  <a:moveTo>
                    <a:pt x="700665" y="59706"/>
                  </a:moveTo>
                  <a:lnTo>
                    <a:pt x="691177" y="59706"/>
                  </a:lnTo>
                  <a:lnTo>
                    <a:pt x="691177" y="30232"/>
                  </a:lnTo>
                  <a:lnTo>
                    <a:pt x="667523" y="30232"/>
                  </a:lnTo>
                  <a:lnTo>
                    <a:pt x="667523" y="21883"/>
                  </a:lnTo>
                  <a:lnTo>
                    <a:pt x="691177" y="21883"/>
                  </a:lnTo>
                  <a:lnTo>
                    <a:pt x="691177" y="0"/>
                  </a:lnTo>
                  <a:lnTo>
                    <a:pt x="700665" y="0"/>
                  </a:lnTo>
                  <a:lnTo>
                    <a:pt x="700665" y="59706"/>
                  </a:lnTo>
                  <a:close/>
                </a:path>
                <a:path w="1012825" h="116205">
                  <a:moveTo>
                    <a:pt x="609334" y="59959"/>
                  </a:moveTo>
                  <a:lnTo>
                    <a:pt x="604274" y="53002"/>
                  </a:lnTo>
                  <a:lnTo>
                    <a:pt x="608491" y="50978"/>
                  </a:lnTo>
                  <a:lnTo>
                    <a:pt x="612412" y="48637"/>
                  </a:lnTo>
                  <a:lnTo>
                    <a:pt x="633875" y="17751"/>
                  </a:lnTo>
                  <a:lnTo>
                    <a:pt x="633875" y="5059"/>
                  </a:lnTo>
                  <a:lnTo>
                    <a:pt x="643615" y="5059"/>
                  </a:lnTo>
                  <a:lnTo>
                    <a:pt x="643615" y="17751"/>
                  </a:lnTo>
                  <a:lnTo>
                    <a:pt x="644368" y="21883"/>
                  </a:lnTo>
                  <a:lnTo>
                    <a:pt x="644437" y="22263"/>
                  </a:lnTo>
                  <a:lnTo>
                    <a:pt x="647589" y="30021"/>
                  </a:lnTo>
                  <a:lnTo>
                    <a:pt x="647675" y="30232"/>
                  </a:lnTo>
                  <a:lnTo>
                    <a:pt x="648263" y="31244"/>
                  </a:lnTo>
                  <a:lnTo>
                    <a:pt x="639061" y="31244"/>
                  </a:lnTo>
                  <a:lnTo>
                    <a:pt x="612370" y="58610"/>
                  </a:lnTo>
                  <a:lnTo>
                    <a:pt x="609334" y="59959"/>
                  </a:lnTo>
                  <a:close/>
                </a:path>
                <a:path w="1012825" h="116205">
                  <a:moveTo>
                    <a:pt x="666764" y="57682"/>
                  </a:moveTo>
                  <a:lnTo>
                    <a:pt x="639061" y="31244"/>
                  </a:lnTo>
                  <a:lnTo>
                    <a:pt x="648263" y="31244"/>
                  </a:lnTo>
                  <a:lnTo>
                    <a:pt x="649898" y="33943"/>
                  </a:lnTo>
                  <a:lnTo>
                    <a:pt x="655295" y="40183"/>
                  </a:lnTo>
                  <a:lnTo>
                    <a:pt x="658331" y="42861"/>
                  </a:lnTo>
                  <a:lnTo>
                    <a:pt x="665077" y="47330"/>
                  </a:lnTo>
                  <a:lnTo>
                    <a:pt x="668493" y="49122"/>
                  </a:lnTo>
                  <a:lnTo>
                    <a:pt x="671950" y="50472"/>
                  </a:lnTo>
                  <a:lnTo>
                    <a:pt x="666764" y="57682"/>
                  </a:lnTo>
                  <a:close/>
                </a:path>
                <a:path w="1012825" h="116205">
                  <a:moveTo>
                    <a:pt x="789086" y="32762"/>
                  </a:moveTo>
                  <a:lnTo>
                    <a:pt x="728747" y="32762"/>
                  </a:lnTo>
                  <a:lnTo>
                    <a:pt x="728747" y="24413"/>
                  </a:lnTo>
                  <a:lnTo>
                    <a:pt x="789086" y="24413"/>
                  </a:lnTo>
                  <a:lnTo>
                    <a:pt x="789086" y="32762"/>
                  </a:lnTo>
                  <a:close/>
                </a:path>
                <a:path w="1012825" h="116205">
                  <a:moveTo>
                    <a:pt x="728621" y="93101"/>
                  </a:moveTo>
                  <a:lnTo>
                    <a:pt x="723181" y="86397"/>
                  </a:lnTo>
                  <a:lnTo>
                    <a:pt x="727735" y="84036"/>
                  </a:lnTo>
                  <a:lnTo>
                    <a:pt x="731910" y="81274"/>
                  </a:lnTo>
                  <a:lnTo>
                    <a:pt x="754047" y="45960"/>
                  </a:lnTo>
                  <a:lnTo>
                    <a:pt x="754047" y="32762"/>
                  </a:lnTo>
                  <a:lnTo>
                    <a:pt x="763787" y="32762"/>
                  </a:lnTo>
                  <a:lnTo>
                    <a:pt x="763787" y="40984"/>
                  </a:lnTo>
                  <a:lnTo>
                    <a:pt x="764281" y="48369"/>
                  </a:lnTo>
                  <a:lnTo>
                    <a:pt x="765763" y="55215"/>
                  </a:lnTo>
                  <a:lnTo>
                    <a:pt x="767489" y="59622"/>
                  </a:lnTo>
                  <a:lnTo>
                    <a:pt x="758882" y="59622"/>
                  </a:lnTo>
                  <a:lnTo>
                    <a:pt x="734545" y="89897"/>
                  </a:lnTo>
                  <a:lnTo>
                    <a:pt x="731572" y="91667"/>
                  </a:lnTo>
                  <a:lnTo>
                    <a:pt x="728621" y="93101"/>
                  </a:lnTo>
                  <a:close/>
                </a:path>
                <a:path w="1012825" h="116205">
                  <a:moveTo>
                    <a:pt x="787948" y="91836"/>
                  </a:moveTo>
                  <a:lnTo>
                    <a:pt x="760203" y="63754"/>
                  </a:lnTo>
                  <a:lnTo>
                    <a:pt x="758825" y="59622"/>
                  </a:lnTo>
                  <a:lnTo>
                    <a:pt x="767489" y="59622"/>
                  </a:lnTo>
                  <a:lnTo>
                    <a:pt x="768234" y="61524"/>
                  </a:lnTo>
                  <a:lnTo>
                    <a:pt x="771693" y="67296"/>
                  </a:lnTo>
                  <a:lnTo>
                    <a:pt x="776014" y="72545"/>
                  </a:lnTo>
                  <a:lnTo>
                    <a:pt x="781069" y="77289"/>
                  </a:lnTo>
                  <a:lnTo>
                    <a:pt x="786861" y="81527"/>
                  </a:lnTo>
                  <a:lnTo>
                    <a:pt x="793387" y="85258"/>
                  </a:lnTo>
                  <a:lnTo>
                    <a:pt x="787948" y="91836"/>
                  </a:lnTo>
                  <a:close/>
                </a:path>
                <a:path w="1012825" h="116205">
                  <a:moveTo>
                    <a:pt x="819572" y="114479"/>
                  </a:moveTo>
                  <a:lnTo>
                    <a:pt x="810085" y="114479"/>
                  </a:lnTo>
                  <a:lnTo>
                    <a:pt x="810085" y="0"/>
                  </a:lnTo>
                  <a:lnTo>
                    <a:pt x="819572" y="0"/>
                  </a:lnTo>
                  <a:lnTo>
                    <a:pt x="819572" y="114479"/>
                  </a:lnTo>
                  <a:close/>
                </a:path>
                <a:path w="1012825" h="116205">
                  <a:moveTo>
                    <a:pt x="776437" y="14420"/>
                  </a:moveTo>
                  <a:lnTo>
                    <a:pt x="741397" y="14420"/>
                  </a:lnTo>
                  <a:lnTo>
                    <a:pt x="741397" y="6071"/>
                  </a:lnTo>
                  <a:lnTo>
                    <a:pt x="776437" y="6071"/>
                  </a:lnTo>
                  <a:lnTo>
                    <a:pt x="776437" y="14420"/>
                  </a:lnTo>
                  <a:close/>
                </a:path>
                <a:path w="1012825" h="116205">
                  <a:moveTo>
                    <a:pt x="959857" y="115744"/>
                  </a:moveTo>
                  <a:lnTo>
                    <a:pt x="919504" y="101787"/>
                  </a:lnTo>
                  <a:lnTo>
                    <a:pt x="919504" y="87451"/>
                  </a:lnTo>
                  <a:lnTo>
                    <a:pt x="959857" y="73494"/>
                  </a:lnTo>
                  <a:lnTo>
                    <a:pt x="968826" y="73818"/>
                  </a:lnTo>
                  <a:lnTo>
                    <a:pt x="976759" y="74791"/>
                  </a:lnTo>
                  <a:lnTo>
                    <a:pt x="983656" y="76411"/>
                  </a:lnTo>
                  <a:lnTo>
                    <a:pt x="989518" y="78680"/>
                  </a:lnTo>
                  <a:lnTo>
                    <a:pt x="995513" y="81590"/>
                  </a:lnTo>
                  <a:lnTo>
                    <a:pt x="955304" y="81590"/>
                  </a:lnTo>
                  <a:lnTo>
                    <a:pt x="951132" y="81822"/>
                  </a:lnTo>
                  <a:lnTo>
                    <a:pt x="928992" y="92258"/>
                  </a:lnTo>
                  <a:lnTo>
                    <a:pt x="928992" y="97065"/>
                  </a:lnTo>
                  <a:lnTo>
                    <a:pt x="955304" y="107648"/>
                  </a:lnTo>
                  <a:lnTo>
                    <a:pt x="995513" y="107648"/>
                  </a:lnTo>
                  <a:lnTo>
                    <a:pt x="989518" y="110558"/>
                  </a:lnTo>
                  <a:lnTo>
                    <a:pt x="983656" y="112827"/>
                  </a:lnTo>
                  <a:lnTo>
                    <a:pt x="976759" y="114447"/>
                  </a:lnTo>
                  <a:lnTo>
                    <a:pt x="968826" y="115420"/>
                  </a:lnTo>
                  <a:lnTo>
                    <a:pt x="959857" y="115744"/>
                  </a:lnTo>
                  <a:close/>
                </a:path>
                <a:path w="1012825" h="116205">
                  <a:moveTo>
                    <a:pt x="995513" y="107648"/>
                  </a:moveTo>
                  <a:lnTo>
                    <a:pt x="964410" y="107648"/>
                  </a:lnTo>
                  <a:lnTo>
                    <a:pt x="968582" y="107416"/>
                  </a:lnTo>
                  <a:lnTo>
                    <a:pt x="976173" y="106489"/>
                  </a:lnTo>
                  <a:lnTo>
                    <a:pt x="990718" y="97065"/>
                  </a:lnTo>
                  <a:lnTo>
                    <a:pt x="990718" y="92258"/>
                  </a:lnTo>
                  <a:lnTo>
                    <a:pt x="964410" y="81590"/>
                  </a:lnTo>
                  <a:lnTo>
                    <a:pt x="995513" y="81590"/>
                  </a:lnTo>
                  <a:lnTo>
                    <a:pt x="996642" y="82138"/>
                  </a:lnTo>
                  <a:lnTo>
                    <a:pt x="1000214" y="87451"/>
                  </a:lnTo>
                  <a:lnTo>
                    <a:pt x="1000214" y="101787"/>
                  </a:lnTo>
                  <a:lnTo>
                    <a:pt x="996642" y="107100"/>
                  </a:lnTo>
                  <a:lnTo>
                    <a:pt x="995513" y="107648"/>
                  </a:lnTo>
                  <a:close/>
                </a:path>
                <a:path w="1012825" h="116205">
                  <a:moveTo>
                    <a:pt x="1012482" y="63121"/>
                  </a:moveTo>
                  <a:lnTo>
                    <a:pt x="906728" y="63121"/>
                  </a:lnTo>
                  <a:lnTo>
                    <a:pt x="906728" y="54899"/>
                  </a:lnTo>
                  <a:lnTo>
                    <a:pt x="1012482" y="54899"/>
                  </a:lnTo>
                  <a:lnTo>
                    <a:pt x="1012482" y="63121"/>
                  </a:lnTo>
                  <a:close/>
                </a:path>
                <a:path w="1012825" h="116205">
                  <a:moveTo>
                    <a:pt x="998443" y="42376"/>
                  </a:moveTo>
                  <a:lnTo>
                    <a:pt x="921908" y="42376"/>
                  </a:lnTo>
                  <a:lnTo>
                    <a:pt x="921908" y="3288"/>
                  </a:lnTo>
                  <a:lnTo>
                    <a:pt x="997176" y="3288"/>
                  </a:lnTo>
                  <a:lnTo>
                    <a:pt x="997176" y="11511"/>
                  </a:lnTo>
                  <a:lnTo>
                    <a:pt x="931522" y="11511"/>
                  </a:lnTo>
                  <a:lnTo>
                    <a:pt x="931522" y="34154"/>
                  </a:lnTo>
                  <a:lnTo>
                    <a:pt x="998443" y="34154"/>
                  </a:lnTo>
                  <a:lnTo>
                    <a:pt x="998443" y="42376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2172" y="1223772"/>
              <a:ext cx="1847228" cy="11713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54336" y="1313585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4" h="13969">
                  <a:moveTo>
                    <a:pt x="12773" y="13535"/>
                  </a:moveTo>
                  <a:lnTo>
                    <a:pt x="0" y="13535"/>
                  </a:lnTo>
                  <a:lnTo>
                    <a:pt x="0" y="0"/>
                  </a:lnTo>
                  <a:lnTo>
                    <a:pt x="12773" y="0"/>
                  </a:lnTo>
                  <a:lnTo>
                    <a:pt x="12773" y="13535"/>
                  </a:lnTo>
                  <a:close/>
                </a:path>
              </a:pathLst>
            </a:custGeom>
            <a:solidFill>
              <a:srgbClr val="AAA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791" y="1598675"/>
            <a:ext cx="3075432" cy="19949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1815" y="1598675"/>
            <a:ext cx="3076956" cy="199491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21791" y="3593591"/>
            <a:ext cx="3075940" cy="367665"/>
            <a:chOff x="621791" y="3593591"/>
            <a:chExt cx="3075940" cy="367665"/>
          </a:xfrm>
        </p:grpSpPr>
        <p:sp>
          <p:nvSpPr>
            <p:cNvPr id="13" name="object 13"/>
            <p:cNvSpPr/>
            <p:nvPr/>
          </p:nvSpPr>
          <p:spPr>
            <a:xfrm>
              <a:off x="621791" y="3593591"/>
              <a:ext cx="3075940" cy="367665"/>
            </a:xfrm>
            <a:custGeom>
              <a:avLst/>
              <a:gdLst/>
              <a:ahLst/>
              <a:cxnLst/>
              <a:rect l="l" t="t" r="r" b="b"/>
              <a:pathLst>
                <a:path w="3075940" h="367664">
                  <a:moveTo>
                    <a:pt x="3075432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36728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3421" y="3622934"/>
              <a:ext cx="1069975" cy="118110"/>
            </a:xfrm>
            <a:custGeom>
              <a:avLst/>
              <a:gdLst/>
              <a:ahLst/>
              <a:cxnLst/>
              <a:rect l="l" t="t" r="r" b="b"/>
              <a:pathLst>
                <a:path w="1069975" h="118110">
                  <a:moveTo>
                    <a:pt x="94113" y="44653"/>
                  </a:moveTo>
                  <a:lnTo>
                    <a:pt x="15179" y="44653"/>
                  </a:lnTo>
                  <a:lnTo>
                    <a:pt x="15179" y="3288"/>
                  </a:lnTo>
                  <a:lnTo>
                    <a:pt x="93354" y="3288"/>
                  </a:lnTo>
                  <a:lnTo>
                    <a:pt x="93354" y="14546"/>
                  </a:lnTo>
                  <a:lnTo>
                    <a:pt x="28841" y="14546"/>
                  </a:lnTo>
                  <a:lnTo>
                    <a:pt x="28841" y="33521"/>
                  </a:lnTo>
                  <a:lnTo>
                    <a:pt x="94113" y="33521"/>
                  </a:lnTo>
                  <a:lnTo>
                    <a:pt x="94113" y="44653"/>
                  </a:lnTo>
                  <a:close/>
                </a:path>
                <a:path w="1069975" h="118110">
                  <a:moveTo>
                    <a:pt x="61224" y="55152"/>
                  </a:moveTo>
                  <a:lnTo>
                    <a:pt x="47562" y="55152"/>
                  </a:lnTo>
                  <a:lnTo>
                    <a:pt x="47562" y="44653"/>
                  </a:lnTo>
                  <a:lnTo>
                    <a:pt x="61224" y="44653"/>
                  </a:lnTo>
                  <a:lnTo>
                    <a:pt x="61224" y="55152"/>
                  </a:lnTo>
                  <a:close/>
                </a:path>
                <a:path w="1069975" h="118110">
                  <a:moveTo>
                    <a:pt x="108534" y="66410"/>
                  </a:moveTo>
                  <a:lnTo>
                    <a:pt x="0" y="66410"/>
                  </a:lnTo>
                  <a:lnTo>
                    <a:pt x="0" y="55152"/>
                  </a:lnTo>
                  <a:lnTo>
                    <a:pt x="108534" y="55152"/>
                  </a:lnTo>
                  <a:lnTo>
                    <a:pt x="108534" y="66410"/>
                  </a:lnTo>
                  <a:close/>
                </a:path>
                <a:path w="1069975" h="118110">
                  <a:moveTo>
                    <a:pt x="94493" y="117641"/>
                  </a:moveTo>
                  <a:lnTo>
                    <a:pt x="80957" y="117641"/>
                  </a:lnTo>
                  <a:lnTo>
                    <a:pt x="80957" y="86523"/>
                  </a:lnTo>
                  <a:lnTo>
                    <a:pt x="13282" y="86523"/>
                  </a:lnTo>
                  <a:lnTo>
                    <a:pt x="13282" y="75391"/>
                  </a:lnTo>
                  <a:lnTo>
                    <a:pt x="94493" y="75391"/>
                  </a:lnTo>
                  <a:lnTo>
                    <a:pt x="94493" y="117641"/>
                  </a:lnTo>
                  <a:close/>
                </a:path>
                <a:path w="1069975" h="118110">
                  <a:moveTo>
                    <a:pt x="218585" y="61983"/>
                  </a:moveTo>
                  <a:lnTo>
                    <a:pt x="205050" y="61983"/>
                  </a:lnTo>
                  <a:lnTo>
                    <a:pt x="205050" y="0"/>
                  </a:lnTo>
                  <a:lnTo>
                    <a:pt x="218585" y="0"/>
                  </a:lnTo>
                  <a:lnTo>
                    <a:pt x="218585" y="61983"/>
                  </a:lnTo>
                  <a:close/>
                </a:path>
                <a:path w="1069975" h="118110">
                  <a:moveTo>
                    <a:pt x="220484" y="116756"/>
                  </a:moveTo>
                  <a:lnTo>
                    <a:pt x="140411" y="116756"/>
                  </a:lnTo>
                  <a:lnTo>
                    <a:pt x="140411" y="86397"/>
                  </a:lnTo>
                  <a:lnTo>
                    <a:pt x="205050" y="86397"/>
                  </a:lnTo>
                  <a:lnTo>
                    <a:pt x="205050" y="78554"/>
                  </a:lnTo>
                  <a:lnTo>
                    <a:pt x="140411" y="78554"/>
                  </a:lnTo>
                  <a:lnTo>
                    <a:pt x="140411" y="67549"/>
                  </a:lnTo>
                  <a:lnTo>
                    <a:pt x="218585" y="67549"/>
                  </a:lnTo>
                  <a:lnTo>
                    <a:pt x="218585" y="97402"/>
                  </a:lnTo>
                  <a:lnTo>
                    <a:pt x="154073" y="97402"/>
                  </a:lnTo>
                  <a:lnTo>
                    <a:pt x="154073" y="105751"/>
                  </a:lnTo>
                  <a:lnTo>
                    <a:pt x="220484" y="105751"/>
                  </a:lnTo>
                  <a:lnTo>
                    <a:pt x="220484" y="116756"/>
                  </a:lnTo>
                  <a:close/>
                </a:path>
                <a:path w="1069975" h="118110">
                  <a:moveTo>
                    <a:pt x="159090" y="59453"/>
                  </a:moveTo>
                  <a:lnTo>
                    <a:pt x="149814" y="59453"/>
                  </a:lnTo>
                  <a:lnTo>
                    <a:pt x="145618" y="58778"/>
                  </a:lnTo>
                  <a:lnTo>
                    <a:pt x="124041" y="36599"/>
                  </a:lnTo>
                  <a:lnTo>
                    <a:pt x="124092" y="27744"/>
                  </a:lnTo>
                  <a:lnTo>
                    <a:pt x="149814" y="5059"/>
                  </a:lnTo>
                  <a:lnTo>
                    <a:pt x="159090" y="5059"/>
                  </a:lnTo>
                  <a:lnTo>
                    <a:pt x="180472" y="16570"/>
                  </a:lnTo>
                  <a:lnTo>
                    <a:pt x="148718" y="16570"/>
                  </a:lnTo>
                  <a:lnTo>
                    <a:pt x="144679" y="17983"/>
                  </a:lnTo>
                  <a:lnTo>
                    <a:pt x="144518" y="17983"/>
                  </a:lnTo>
                  <a:lnTo>
                    <a:pt x="138788" y="24055"/>
                  </a:lnTo>
                  <a:lnTo>
                    <a:pt x="137375" y="27744"/>
                  </a:lnTo>
                  <a:lnTo>
                    <a:pt x="137375" y="36599"/>
                  </a:lnTo>
                  <a:lnTo>
                    <a:pt x="138788" y="40352"/>
                  </a:lnTo>
                  <a:lnTo>
                    <a:pt x="144438" y="46424"/>
                  </a:lnTo>
                  <a:lnTo>
                    <a:pt x="148718" y="47942"/>
                  </a:lnTo>
                  <a:lnTo>
                    <a:pt x="180472" y="47942"/>
                  </a:lnTo>
                  <a:lnTo>
                    <a:pt x="179510" y="49291"/>
                  </a:lnTo>
                  <a:lnTo>
                    <a:pt x="174145" y="54182"/>
                  </a:lnTo>
                  <a:lnTo>
                    <a:pt x="170897" y="56079"/>
                  </a:lnTo>
                  <a:lnTo>
                    <a:pt x="163307" y="58778"/>
                  </a:lnTo>
                  <a:lnTo>
                    <a:pt x="159090" y="59453"/>
                  </a:lnTo>
                  <a:close/>
                </a:path>
                <a:path w="1069975" h="118110">
                  <a:moveTo>
                    <a:pt x="180472" y="47942"/>
                  </a:moveTo>
                  <a:lnTo>
                    <a:pt x="160524" y="47942"/>
                  </a:lnTo>
                  <a:lnTo>
                    <a:pt x="164928" y="46424"/>
                  </a:lnTo>
                  <a:lnTo>
                    <a:pt x="170344" y="40352"/>
                  </a:lnTo>
                  <a:lnTo>
                    <a:pt x="171656" y="36599"/>
                  </a:lnTo>
                  <a:lnTo>
                    <a:pt x="171641" y="27744"/>
                  </a:lnTo>
                  <a:lnTo>
                    <a:pt x="170306" y="24055"/>
                  </a:lnTo>
                  <a:lnTo>
                    <a:pt x="164833" y="17983"/>
                  </a:lnTo>
                  <a:lnTo>
                    <a:pt x="164662" y="17983"/>
                  </a:lnTo>
                  <a:lnTo>
                    <a:pt x="160524" y="16570"/>
                  </a:lnTo>
                  <a:lnTo>
                    <a:pt x="180472" y="16570"/>
                  </a:lnTo>
                  <a:lnTo>
                    <a:pt x="181480" y="17983"/>
                  </a:lnTo>
                  <a:lnTo>
                    <a:pt x="184348" y="24645"/>
                  </a:lnTo>
                  <a:lnTo>
                    <a:pt x="184957" y="27744"/>
                  </a:lnTo>
                  <a:lnTo>
                    <a:pt x="184990" y="36599"/>
                  </a:lnTo>
                  <a:lnTo>
                    <a:pt x="184352" y="39846"/>
                  </a:lnTo>
                  <a:lnTo>
                    <a:pt x="181525" y="46424"/>
                  </a:lnTo>
                  <a:lnTo>
                    <a:pt x="180472" y="47942"/>
                  </a:lnTo>
                  <a:close/>
                </a:path>
                <a:path w="1069975" h="118110">
                  <a:moveTo>
                    <a:pt x="337493" y="116756"/>
                  </a:moveTo>
                  <a:lnTo>
                    <a:pt x="323958" y="116756"/>
                  </a:lnTo>
                  <a:lnTo>
                    <a:pt x="323958" y="0"/>
                  </a:lnTo>
                  <a:lnTo>
                    <a:pt x="337493" y="0"/>
                  </a:lnTo>
                  <a:lnTo>
                    <a:pt x="337493" y="116756"/>
                  </a:lnTo>
                  <a:close/>
                </a:path>
                <a:path w="1069975" h="118110">
                  <a:moveTo>
                    <a:pt x="239584" y="95378"/>
                  </a:moveTo>
                  <a:lnTo>
                    <a:pt x="237814" y="84246"/>
                  </a:lnTo>
                  <a:lnTo>
                    <a:pt x="247617" y="84056"/>
                  </a:lnTo>
                  <a:lnTo>
                    <a:pt x="257547" y="83740"/>
                  </a:lnTo>
                  <a:lnTo>
                    <a:pt x="297962" y="81147"/>
                  </a:lnTo>
                  <a:lnTo>
                    <a:pt x="317506" y="78933"/>
                  </a:lnTo>
                  <a:lnTo>
                    <a:pt x="319404" y="89812"/>
                  </a:lnTo>
                  <a:lnTo>
                    <a:pt x="279684" y="93797"/>
                  </a:lnTo>
                  <a:lnTo>
                    <a:pt x="249443" y="95184"/>
                  </a:lnTo>
                  <a:lnTo>
                    <a:pt x="239584" y="95378"/>
                  </a:lnTo>
                  <a:close/>
                </a:path>
                <a:path w="1069975" h="118110">
                  <a:moveTo>
                    <a:pt x="280949" y="66157"/>
                  </a:moveTo>
                  <a:lnTo>
                    <a:pt x="272347" y="66157"/>
                  </a:lnTo>
                  <a:lnTo>
                    <a:pt x="268341" y="65440"/>
                  </a:lnTo>
                  <a:lnTo>
                    <a:pt x="246264" y="41343"/>
                  </a:lnTo>
                  <a:lnTo>
                    <a:pt x="246289" y="31392"/>
                  </a:lnTo>
                  <a:lnTo>
                    <a:pt x="272347" y="6704"/>
                  </a:lnTo>
                  <a:lnTo>
                    <a:pt x="280949" y="6704"/>
                  </a:lnTo>
                  <a:lnTo>
                    <a:pt x="301655" y="18215"/>
                  </a:lnTo>
                  <a:lnTo>
                    <a:pt x="274118" y="18215"/>
                  </a:lnTo>
                  <a:lnTo>
                    <a:pt x="271799" y="18679"/>
                  </a:lnTo>
                  <a:lnTo>
                    <a:pt x="259571" y="33774"/>
                  </a:lnTo>
                  <a:lnTo>
                    <a:pt x="259571" y="38918"/>
                  </a:lnTo>
                  <a:lnTo>
                    <a:pt x="267374" y="52179"/>
                  </a:lnTo>
                  <a:lnTo>
                    <a:pt x="267247" y="52179"/>
                  </a:lnTo>
                  <a:lnTo>
                    <a:pt x="271799" y="54182"/>
                  </a:lnTo>
                  <a:lnTo>
                    <a:pt x="274118" y="54646"/>
                  </a:lnTo>
                  <a:lnTo>
                    <a:pt x="301658" y="54646"/>
                  </a:lnTo>
                  <a:lnTo>
                    <a:pt x="301188" y="55321"/>
                  </a:lnTo>
                  <a:lnTo>
                    <a:pt x="295623" y="60549"/>
                  </a:lnTo>
                  <a:lnTo>
                    <a:pt x="292376" y="62573"/>
                  </a:lnTo>
                  <a:lnTo>
                    <a:pt x="284955" y="65440"/>
                  </a:lnTo>
                  <a:lnTo>
                    <a:pt x="280949" y="66157"/>
                  </a:lnTo>
                  <a:close/>
                </a:path>
                <a:path w="1069975" h="118110">
                  <a:moveTo>
                    <a:pt x="301658" y="54646"/>
                  </a:moveTo>
                  <a:lnTo>
                    <a:pt x="279346" y="54646"/>
                  </a:lnTo>
                  <a:lnTo>
                    <a:pt x="281771" y="54182"/>
                  </a:lnTo>
                  <a:lnTo>
                    <a:pt x="286414" y="52179"/>
                  </a:lnTo>
                  <a:lnTo>
                    <a:pt x="286280" y="52179"/>
                  </a:lnTo>
                  <a:lnTo>
                    <a:pt x="287885" y="51041"/>
                  </a:lnTo>
                  <a:lnTo>
                    <a:pt x="290836" y="47752"/>
                  </a:lnTo>
                  <a:lnTo>
                    <a:pt x="291961" y="45812"/>
                  </a:lnTo>
                  <a:lnTo>
                    <a:pt x="293489" y="41343"/>
                  </a:lnTo>
                  <a:lnTo>
                    <a:pt x="293851" y="38918"/>
                  </a:lnTo>
                  <a:lnTo>
                    <a:pt x="293844" y="33774"/>
                  </a:lnTo>
                  <a:lnTo>
                    <a:pt x="279346" y="18215"/>
                  </a:lnTo>
                  <a:lnTo>
                    <a:pt x="301655" y="18215"/>
                  </a:lnTo>
                  <a:lnTo>
                    <a:pt x="303258" y="20534"/>
                  </a:lnTo>
                  <a:lnTo>
                    <a:pt x="303360" y="20682"/>
                  </a:lnTo>
                  <a:lnTo>
                    <a:pt x="306480" y="28018"/>
                  </a:lnTo>
                  <a:lnTo>
                    <a:pt x="307134" y="31392"/>
                  </a:lnTo>
                  <a:lnTo>
                    <a:pt x="307175" y="41343"/>
                  </a:lnTo>
                  <a:lnTo>
                    <a:pt x="306501" y="44842"/>
                  </a:lnTo>
                  <a:lnTo>
                    <a:pt x="306108" y="45812"/>
                  </a:lnTo>
                  <a:lnTo>
                    <a:pt x="303369" y="52179"/>
                  </a:lnTo>
                  <a:lnTo>
                    <a:pt x="301658" y="54646"/>
                  </a:lnTo>
                  <a:close/>
                </a:path>
                <a:path w="1069975" h="118110">
                  <a:moveTo>
                    <a:pt x="482585" y="40605"/>
                  </a:moveTo>
                  <a:lnTo>
                    <a:pt x="469049" y="40605"/>
                  </a:lnTo>
                  <a:lnTo>
                    <a:pt x="469049" y="10499"/>
                  </a:lnTo>
                  <a:lnTo>
                    <a:pt x="482585" y="10499"/>
                  </a:lnTo>
                  <a:lnTo>
                    <a:pt x="482585" y="40605"/>
                  </a:lnTo>
                  <a:close/>
                </a:path>
                <a:path w="1069975" h="118110">
                  <a:moveTo>
                    <a:pt x="482585" y="89179"/>
                  </a:moveTo>
                  <a:lnTo>
                    <a:pt x="425028" y="89179"/>
                  </a:lnTo>
                  <a:lnTo>
                    <a:pt x="425028" y="10878"/>
                  </a:lnTo>
                  <a:lnTo>
                    <a:pt x="438563" y="10878"/>
                  </a:lnTo>
                  <a:lnTo>
                    <a:pt x="438563" y="40605"/>
                  </a:lnTo>
                  <a:lnTo>
                    <a:pt x="482585" y="40605"/>
                  </a:lnTo>
                  <a:lnTo>
                    <a:pt x="482585" y="51863"/>
                  </a:lnTo>
                  <a:lnTo>
                    <a:pt x="438563" y="51863"/>
                  </a:lnTo>
                  <a:lnTo>
                    <a:pt x="438563" y="77921"/>
                  </a:lnTo>
                  <a:lnTo>
                    <a:pt x="482585" y="77921"/>
                  </a:lnTo>
                  <a:lnTo>
                    <a:pt x="482585" y="89179"/>
                  </a:lnTo>
                  <a:close/>
                </a:path>
                <a:path w="1069975" h="118110">
                  <a:moveTo>
                    <a:pt x="482585" y="77921"/>
                  </a:moveTo>
                  <a:lnTo>
                    <a:pt x="469049" y="77921"/>
                  </a:lnTo>
                  <a:lnTo>
                    <a:pt x="469049" y="51863"/>
                  </a:lnTo>
                  <a:lnTo>
                    <a:pt x="482585" y="51863"/>
                  </a:lnTo>
                  <a:lnTo>
                    <a:pt x="482585" y="77921"/>
                  </a:lnTo>
                  <a:close/>
                </a:path>
                <a:path w="1069975" h="118110">
                  <a:moveTo>
                    <a:pt x="514588" y="116756"/>
                  </a:moveTo>
                  <a:lnTo>
                    <a:pt x="501053" y="116756"/>
                  </a:lnTo>
                  <a:lnTo>
                    <a:pt x="501053" y="0"/>
                  </a:lnTo>
                  <a:lnTo>
                    <a:pt x="514588" y="0"/>
                  </a:lnTo>
                  <a:lnTo>
                    <a:pt x="514588" y="44020"/>
                  </a:lnTo>
                  <a:lnTo>
                    <a:pt x="533184" y="44020"/>
                  </a:lnTo>
                  <a:lnTo>
                    <a:pt x="533184" y="55405"/>
                  </a:lnTo>
                  <a:lnTo>
                    <a:pt x="514588" y="55405"/>
                  </a:lnTo>
                  <a:lnTo>
                    <a:pt x="514588" y="116756"/>
                  </a:lnTo>
                  <a:close/>
                </a:path>
                <a:path w="1069975" h="118110">
                  <a:moveTo>
                    <a:pt x="559685" y="61892"/>
                  </a:moveTo>
                  <a:lnTo>
                    <a:pt x="546466" y="61892"/>
                  </a:lnTo>
                  <a:lnTo>
                    <a:pt x="546466" y="7589"/>
                  </a:lnTo>
                  <a:lnTo>
                    <a:pt x="604148" y="7589"/>
                  </a:lnTo>
                  <a:lnTo>
                    <a:pt x="604148" y="18974"/>
                  </a:lnTo>
                  <a:lnTo>
                    <a:pt x="560127" y="18974"/>
                  </a:lnTo>
                  <a:lnTo>
                    <a:pt x="560127" y="50598"/>
                  </a:lnTo>
                  <a:lnTo>
                    <a:pt x="609047" y="50598"/>
                  </a:lnTo>
                  <a:lnTo>
                    <a:pt x="610093" y="55278"/>
                  </a:lnTo>
                  <a:lnTo>
                    <a:pt x="566452" y="61619"/>
                  </a:lnTo>
                  <a:lnTo>
                    <a:pt x="559685" y="61892"/>
                  </a:lnTo>
                  <a:close/>
                </a:path>
                <a:path w="1069975" h="118110">
                  <a:moveTo>
                    <a:pt x="609047" y="50598"/>
                  </a:moveTo>
                  <a:lnTo>
                    <a:pt x="560127" y="50598"/>
                  </a:lnTo>
                  <a:lnTo>
                    <a:pt x="568223" y="50429"/>
                  </a:lnTo>
                  <a:lnTo>
                    <a:pt x="576192" y="49860"/>
                  </a:lnTo>
                  <a:lnTo>
                    <a:pt x="591878" y="47920"/>
                  </a:lnTo>
                  <a:lnTo>
                    <a:pt x="599763" y="46466"/>
                  </a:lnTo>
                  <a:lnTo>
                    <a:pt x="607690" y="44526"/>
                  </a:lnTo>
                  <a:lnTo>
                    <a:pt x="609010" y="50429"/>
                  </a:lnTo>
                  <a:lnTo>
                    <a:pt x="609047" y="50598"/>
                  </a:lnTo>
                  <a:close/>
                </a:path>
                <a:path w="1069975" h="118110">
                  <a:moveTo>
                    <a:pt x="634760" y="117262"/>
                  </a:moveTo>
                  <a:lnTo>
                    <a:pt x="621225" y="117262"/>
                  </a:lnTo>
                  <a:lnTo>
                    <a:pt x="621225" y="85005"/>
                  </a:lnTo>
                  <a:lnTo>
                    <a:pt x="553929" y="85005"/>
                  </a:lnTo>
                  <a:lnTo>
                    <a:pt x="553929" y="73873"/>
                  </a:lnTo>
                  <a:lnTo>
                    <a:pt x="634760" y="73873"/>
                  </a:lnTo>
                  <a:lnTo>
                    <a:pt x="634760" y="117262"/>
                  </a:lnTo>
                  <a:close/>
                </a:path>
                <a:path w="1069975" h="118110">
                  <a:moveTo>
                    <a:pt x="634760" y="68308"/>
                  </a:moveTo>
                  <a:lnTo>
                    <a:pt x="621225" y="68308"/>
                  </a:lnTo>
                  <a:lnTo>
                    <a:pt x="621225" y="0"/>
                  </a:lnTo>
                  <a:lnTo>
                    <a:pt x="634760" y="0"/>
                  </a:lnTo>
                  <a:lnTo>
                    <a:pt x="634760" y="27702"/>
                  </a:lnTo>
                  <a:lnTo>
                    <a:pt x="653355" y="27702"/>
                  </a:lnTo>
                  <a:lnTo>
                    <a:pt x="653355" y="38960"/>
                  </a:lnTo>
                  <a:lnTo>
                    <a:pt x="634760" y="38960"/>
                  </a:lnTo>
                  <a:lnTo>
                    <a:pt x="634760" y="68308"/>
                  </a:lnTo>
                  <a:close/>
                </a:path>
                <a:path w="1069975" h="118110">
                  <a:moveTo>
                    <a:pt x="823240" y="86776"/>
                  </a:moveTo>
                  <a:lnTo>
                    <a:pt x="809705" y="86776"/>
                  </a:lnTo>
                  <a:lnTo>
                    <a:pt x="809705" y="0"/>
                  </a:lnTo>
                  <a:lnTo>
                    <a:pt x="823240" y="0"/>
                  </a:lnTo>
                  <a:lnTo>
                    <a:pt x="823240" y="86776"/>
                  </a:lnTo>
                  <a:close/>
                </a:path>
                <a:path w="1069975" h="118110">
                  <a:moveTo>
                    <a:pt x="731151" y="69067"/>
                  </a:moveTo>
                  <a:lnTo>
                    <a:pt x="724193" y="59706"/>
                  </a:lnTo>
                  <a:lnTo>
                    <a:pt x="728494" y="57597"/>
                  </a:lnTo>
                  <a:lnTo>
                    <a:pt x="732458" y="55152"/>
                  </a:lnTo>
                  <a:lnTo>
                    <a:pt x="753668" y="23654"/>
                  </a:lnTo>
                  <a:lnTo>
                    <a:pt x="753668" y="6324"/>
                  </a:lnTo>
                  <a:lnTo>
                    <a:pt x="767455" y="6324"/>
                  </a:lnTo>
                  <a:lnTo>
                    <a:pt x="774732" y="40605"/>
                  </a:lnTo>
                  <a:lnTo>
                    <a:pt x="761004" y="40605"/>
                  </a:lnTo>
                  <a:lnTo>
                    <a:pt x="757883" y="46930"/>
                  </a:lnTo>
                  <a:lnTo>
                    <a:pt x="753710" y="52495"/>
                  </a:lnTo>
                  <a:lnTo>
                    <a:pt x="743252" y="62109"/>
                  </a:lnTo>
                  <a:lnTo>
                    <a:pt x="737476" y="66031"/>
                  </a:lnTo>
                  <a:lnTo>
                    <a:pt x="731151" y="69067"/>
                  </a:lnTo>
                  <a:close/>
                </a:path>
                <a:path w="1069975" h="118110">
                  <a:moveTo>
                    <a:pt x="788833" y="66916"/>
                  </a:moveTo>
                  <a:lnTo>
                    <a:pt x="761004" y="40605"/>
                  </a:lnTo>
                  <a:lnTo>
                    <a:pt x="774732" y="40605"/>
                  </a:lnTo>
                  <a:lnTo>
                    <a:pt x="779136" y="45833"/>
                  </a:lnTo>
                  <a:lnTo>
                    <a:pt x="782171" y="48616"/>
                  </a:lnTo>
                  <a:lnTo>
                    <a:pt x="788918" y="53339"/>
                  </a:lnTo>
                  <a:lnTo>
                    <a:pt x="792110" y="55152"/>
                  </a:lnTo>
                  <a:lnTo>
                    <a:pt x="795791" y="56796"/>
                  </a:lnTo>
                  <a:lnTo>
                    <a:pt x="788833" y="66916"/>
                  </a:lnTo>
                  <a:close/>
                </a:path>
                <a:path w="1069975" h="118110">
                  <a:moveTo>
                    <a:pt x="825138" y="115491"/>
                  </a:moveTo>
                  <a:lnTo>
                    <a:pt x="745066" y="115491"/>
                  </a:lnTo>
                  <a:lnTo>
                    <a:pt x="745066" y="75138"/>
                  </a:lnTo>
                  <a:lnTo>
                    <a:pt x="758727" y="75138"/>
                  </a:lnTo>
                  <a:lnTo>
                    <a:pt x="758727" y="104233"/>
                  </a:lnTo>
                  <a:lnTo>
                    <a:pt x="825138" y="104233"/>
                  </a:lnTo>
                  <a:lnTo>
                    <a:pt x="825138" y="115491"/>
                  </a:lnTo>
                  <a:close/>
                </a:path>
                <a:path w="1069975" h="118110">
                  <a:moveTo>
                    <a:pt x="903819" y="90950"/>
                  </a:moveTo>
                  <a:lnTo>
                    <a:pt x="890157" y="90950"/>
                  </a:lnTo>
                  <a:lnTo>
                    <a:pt x="890157" y="79819"/>
                  </a:lnTo>
                  <a:lnTo>
                    <a:pt x="879869" y="79060"/>
                  </a:lnTo>
                  <a:lnTo>
                    <a:pt x="872426" y="76783"/>
                  </a:lnTo>
                  <a:lnTo>
                    <a:pt x="863214" y="69151"/>
                  </a:lnTo>
                  <a:lnTo>
                    <a:pt x="860936" y="64597"/>
                  </a:lnTo>
                  <a:lnTo>
                    <a:pt x="860967" y="56122"/>
                  </a:lnTo>
                  <a:lnTo>
                    <a:pt x="861570" y="53676"/>
                  </a:lnTo>
                  <a:lnTo>
                    <a:pt x="861612" y="53507"/>
                  </a:lnTo>
                  <a:lnTo>
                    <a:pt x="890579" y="38454"/>
                  </a:lnTo>
                  <a:lnTo>
                    <a:pt x="903313" y="38454"/>
                  </a:lnTo>
                  <a:lnTo>
                    <a:pt x="930080" y="49459"/>
                  </a:lnTo>
                  <a:lnTo>
                    <a:pt x="889061" y="49459"/>
                  </a:lnTo>
                  <a:lnTo>
                    <a:pt x="883327" y="50303"/>
                  </a:lnTo>
                  <a:lnTo>
                    <a:pt x="876243" y="53676"/>
                  </a:lnTo>
                  <a:lnTo>
                    <a:pt x="874471" y="56122"/>
                  </a:lnTo>
                  <a:lnTo>
                    <a:pt x="874471" y="62362"/>
                  </a:lnTo>
                  <a:lnTo>
                    <a:pt x="876021" y="64428"/>
                  </a:lnTo>
                  <a:lnTo>
                    <a:pt x="876148" y="64597"/>
                  </a:lnTo>
                  <a:lnTo>
                    <a:pt x="875977" y="64597"/>
                  </a:lnTo>
                  <a:lnTo>
                    <a:pt x="883327" y="68097"/>
                  </a:lnTo>
                  <a:lnTo>
                    <a:pt x="889061" y="68940"/>
                  </a:lnTo>
                  <a:lnTo>
                    <a:pt x="930270" y="68940"/>
                  </a:lnTo>
                  <a:lnTo>
                    <a:pt x="930173" y="69151"/>
                  </a:lnTo>
                  <a:lnTo>
                    <a:pt x="903819" y="79819"/>
                  </a:lnTo>
                  <a:lnTo>
                    <a:pt x="903819" y="90950"/>
                  </a:lnTo>
                  <a:close/>
                </a:path>
                <a:path w="1069975" h="118110">
                  <a:moveTo>
                    <a:pt x="930270" y="68940"/>
                  </a:moveTo>
                  <a:lnTo>
                    <a:pt x="904915" y="68940"/>
                  </a:lnTo>
                  <a:lnTo>
                    <a:pt x="910629" y="68097"/>
                  </a:lnTo>
                  <a:lnTo>
                    <a:pt x="917891" y="64597"/>
                  </a:lnTo>
                  <a:lnTo>
                    <a:pt x="917847" y="64428"/>
                  </a:lnTo>
                  <a:lnTo>
                    <a:pt x="919378" y="62362"/>
                  </a:lnTo>
                  <a:lnTo>
                    <a:pt x="919378" y="56122"/>
                  </a:lnTo>
                  <a:lnTo>
                    <a:pt x="917628" y="53676"/>
                  </a:lnTo>
                  <a:lnTo>
                    <a:pt x="910629" y="50303"/>
                  </a:lnTo>
                  <a:lnTo>
                    <a:pt x="904915" y="49459"/>
                  </a:lnTo>
                  <a:lnTo>
                    <a:pt x="930080" y="49459"/>
                  </a:lnTo>
                  <a:lnTo>
                    <a:pt x="932239" y="53507"/>
                  </a:lnTo>
                  <a:lnTo>
                    <a:pt x="932882" y="56122"/>
                  </a:lnTo>
                  <a:lnTo>
                    <a:pt x="932812" y="62362"/>
                  </a:lnTo>
                  <a:lnTo>
                    <a:pt x="932365" y="64428"/>
                  </a:lnTo>
                  <a:lnTo>
                    <a:pt x="930270" y="68940"/>
                  </a:lnTo>
                  <a:close/>
                </a:path>
                <a:path w="1069975" h="118110">
                  <a:moveTo>
                    <a:pt x="951005" y="102209"/>
                  </a:moveTo>
                  <a:lnTo>
                    <a:pt x="842468" y="102209"/>
                  </a:lnTo>
                  <a:lnTo>
                    <a:pt x="842468" y="90950"/>
                  </a:lnTo>
                  <a:lnTo>
                    <a:pt x="951005" y="90950"/>
                  </a:lnTo>
                  <a:lnTo>
                    <a:pt x="951005" y="102209"/>
                  </a:lnTo>
                  <a:close/>
                </a:path>
                <a:path w="1069975" h="118110">
                  <a:moveTo>
                    <a:pt x="941768" y="33141"/>
                  </a:moveTo>
                  <a:lnTo>
                    <a:pt x="851703" y="33141"/>
                  </a:lnTo>
                  <a:lnTo>
                    <a:pt x="851703" y="22136"/>
                  </a:lnTo>
                  <a:lnTo>
                    <a:pt x="941768" y="22136"/>
                  </a:lnTo>
                  <a:lnTo>
                    <a:pt x="941768" y="33141"/>
                  </a:lnTo>
                  <a:close/>
                </a:path>
                <a:path w="1069975" h="118110">
                  <a:moveTo>
                    <a:pt x="917734" y="16064"/>
                  </a:moveTo>
                  <a:lnTo>
                    <a:pt x="875990" y="16064"/>
                  </a:lnTo>
                  <a:lnTo>
                    <a:pt x="875990" y="5059"/>
                  </a:lnTo>
                  <a:lnTo>
                    <a:pt x="917734" y="5059"/>
                  </a:lnTo>
                  <a:lnTo>
                    <a:pt x="917734" y="16064"/>
                  </a:lnTo>
                  <a:close/>
                </a:path>
                <a:path w="1069975" h="118110">
                  <a:moveTo>
                    <a:pt x="1069905" y="65778"/>
                  </a:moveTo>
                  <a:lnTo>
                    <a:pt x="961377" y="65778"/>
                  </a:lnTo>
                  <a:lnTo>
                    <a:pt x="961377" y="54519"/>
                  </a:lnTo>
                  <a:lnTo>
                    <a:pt x="1069905" y="54519"/>
                  </a:lnTo>
                  <a:lnTo>
                    <a:pt x="1069905" y="65778"/>
                  </a:lnTo>
                  <a:close/>
                </a:path>
                <a:path w="1069975" h="118110">
                  <a:moveTo>
                    <a:pt x="1015899" y="118021"/>
                  </a:moveTo>
                  <a:lnTo>
                    <a:pt x="977779" y="108850"/>
                  </a:lnTo>
                  <a:lnTo>
                    <a:pt x="974150" y="103263"/>
                  </a:lnTo>
                  <a:lnTo>
                    <a:pt x="974150" y="88252"/>
                  </a:lnTo>
                  <a:lnTo>
                    <a:pt x="1015899" y="73494"/>
                  </a:lnTo>
                  <a:lnTo>
                    <a:pt x="1025323" y="73838"/>
                  </a:lnTo>
                  <a:lnTo>
                    <a:pt x="1055282" y="84626"/>
                  </a:lnTo>
                  <a:lnTo>
                    <a:pt x="1011593" y="84626"/>
                  </a:lnTo>
                  <a:lnTo>
                    <a:pt x="1007717" y="84815"/>
                  </a:lnTo>
                  <a:lnTo>
                    <a:pt x="987685" y="93733"/>
                  </a:lnTo>
                  <a:lnTo>
                    <a:pt x="987685" y="97781"/>
                  </a:lnTo>
                  <a:lnTo>
                    <a:pt x="1011593" y="106889"/>
                  </a:lnTo>
                  <a:lnTo>
                    <a:pt x="1055282" y="106889"/>
                  </a:lnTo>
                  <a:lnTo>
                    <a:pt x="1054008" y="108850"/>
                  </a:lnTo>
                  <a:lnTo>
                    <a:pt x="1046760" y="112518"/>
                  </a:lnTo>
                  <a:lnTo>
                    <a:pt x="1040753" y="114926"/>
                  </a:lnTo>
                  <a:lnTo>
                    <a:pt x="1033608" y="116645"/>
                  </a:lnTo>
                  <a:lnTo>
                    <a:pt x="1025323" y="117677"/>
                  </a:lnTo>
                  <a:lnTo>
                    <a:pt x="1015899" y="118021"/>
                  </a:lnTo>
                  <a:close/>
                </a:path>
                <a:path w="1069975" h="118110">
                  <a:moveTo>
                    <a:pt x="1055282" y="106889"/>
                  </a:moveTo>
                  <a:lnTo>
                    <a:pt x="1020194" y="106889"/>
                  </a:lnTo>
                  <a:lnTo>
                    <a:pt x="1024071" y="106699"/>
                  </a:lnTo>
                  <a:lnTo>
                    <a:pt x="1030986" y="105940"/>
                  </a:lnTo>
                  <a:lnTo>
                    <a:pt x="1044102" y="97781"/>
                  </a:lnTo>
                  <a:lnTo>
                    <a:pt x="1044102" y="93733"/>
                  </a:lnTo>
                  <a:lnTo>
                    <a:pt x="1020194" y="84626"/>
                  </a:lnTo>
                  <a:lnTo>
                    <a:pt x="1055282" y="84626"/>
                  </a:lnTo>
                  <a:lnTo>
                    <a:pt x="1057637" y="88252"/>
                  </a:lnTo>
                  <a:lnTo>
                    <a:pt x="1057637" y="103263"/>
                  </a:lnTo>
                  <a:lnTo>
                    <a:pt x="1055405" y="106699"/>
                  </a:lnTo>
                  <a:lnTo>
                    <a:pt x="1055282" y="106889"/>
                  </a:lnTo>
                  <a:close/>
                </a:path>
                <a:path w="1069975" h="118110">
                  <a:moveTo>
                    <a:pt x="1055484" y="44653"/>
                  </a:moveTo>
                  <a:lnTo>
                    <a:pt x="976551" y="44653"/>
                  </a:lnTo>
                  <a:lnTo>
                    <a:pt x="976551" y="3288"/>
                  </a:lnTo>
                  <a:lnTo>
                    <a:pt x="1054732" y="3288"/>
                  </a:lnTo>
                  <a:lnTo>
                    <a:pt x="1054732" y="14546"/>
                  </a:lnTo>
                  <a:lnTo>
                    <a:pt x="990219" y="14546"/>
                  </a:lnTo>
                  <a:lnTo>
                    <a:pt x="990219" y="33521"/>
                  </a:lnTo>
                  <a:lnTo>
                    <a:pt x="1055484" y="33521"/>
                  </a:lnTo>
                  <a:lnTo>
                    <a:pt x="1055484" y="44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4963" y="3823981"/>
              <a:ext cx="888639" cy="11966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861815" y="3593591"/>
            <a:ext cx="3077210" cy="367665"/>
            <a:chOff x="3861815" y="3593591"/>
            <a:chExt cx="3077210" cy="367665"/>
          </a:xfrm>
        </p:grpSpPr>
        <p:sp>
          <p:nvSpPr>
            <p:cNvPr id="17" name="object 17"/>
            <p:cNvSpPr/>
            <p:nvPr/>
          </p:nvSpPr>
          <p:spPr>
            <a:xfrm>
              <a:off x="3861815" y="3593591"/>
              <a:ext cx="3077210" cy="367665"/>
            </a:xfrm>
            <a:custGeom>
              <a:avLst/>
              <a:gdLst/>
              <a:ahLst/>
              <a:cxnLst/>
              <a:rect l="l" t="t" r="r" b="b"/>
              <a:pathLst>
                <a:path w="3077209" h="367664">
                  <a:moveTo>
                    <a:pt x="3076956" y="367284"/>
                  </a:moveTo>
                  <a:lnTo>
                    <a:pt x="0" y="367284"/>
                  </a:lnTo>
                  <a:lnTo>
                    <a:pt x="0" y="0"/>
                  </a:lnTo>
                  <a:lnTo>
                    <a:pt x="3076956" y="0"/>
                  </a:lnTo>
                  <a:lnTo>
                    <a:pt x="3076956" y="36728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9545" y="3622934"/>
              <a:ext cx="2522982" cy="11802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54981" y="3823982"/>
              <a:ext cx="889635" cy="120014"/>
            </a:xfrm>
            <a:custGeom>
              <a:avLst/>
              <a:gdLst/>
              <a:ahLst/>
              <a:cxnLst/>
              <a:rect l="l" t="t" r="r" b="b"/>
              <a:pathLst>
                <a:path w="889635" h="120014">
                  <a:moveTo>
                    <a:pt x="29984" y="4432"/>
                  </a:moveTo>
                  <a:lnTo>
                    <a:pt x="18465" y="4432"/>
                  </a:lnTo>
                  <a:lnTo>
                    <a:pt x="16027" y="7721"/>
                  </a:lnTo>
                  <a:lnTo>
                    <a:pt x="508" y="49212"/>
                  </a:lnTo>
                  <a:lnTo>
                    <a:pt x="0" y="54698"/>
                  </a:lnTo>
                  <a:lnTo>
                    <a:pt x="0" y="65989"/>
                  </a:lnTo>
                  <a:lnTo>
                    <a:pt x="13322" y="109131"/>
                  </a:lnTo>
                  <a:lnTo>
                    <a:pt x="18211" y="116128"/>
                  </a:lnTo>
                  <a:lnTo>
                    <a:pt x="29984" y="116128"/>
                  </a:lnTo>
                  <a:lnTo>
                    <a:pt x="27114" y="112166"/>
                  </a:lnTo>
                  <a:lnTo>
                    <a:pt x="24587" y="107886"/>
                  </a:lnTo>
                  <a:lnTo>
                    <a:pt x="12547" y="69494"/>
                  </a:lnTo>
                  <a:lnTo>
                    <a:pt x="12166" y="54698"/>
                  </a:lnTo>
                  <a:lnTo>
                    <a:pt x="12522" y="49974"/>
                  </a:lnTo>
                  <a:lnTo>
                    <a:pt x="12649" y="49212"/>
                  </a:lnTo>
                  <a:lnTo>
                    <a:pt x="14046" y="40360"/>
                  </a:lnTo>
                  <a:lnTo>
                    <a:pt x="27025" y="8902"/>
                  </a:lnTo>
                  <a:lnTo>
                    <a:pt x="29984" y="4432"/>
                  </a:lnTo>
                  <a:close/>
                </a:path>
                <a:path w="889635" h="120014">
                  <a:moveTo>
                    <a:pt x="116306" y="0"/>
                  </a:moveTo>
                  <a:lnTo>
                    <a:pt x="74561" y="0"/>
                  </a:lnTo>
                  <a:lnTo>
                    <a:pt x="74561" y="10883"/>
                  </a:lnTo>
                  <a:lnTo>
                    <a:pt x="116306" y="10883"/>
                  </a:lnTo>
                  <a:lnTo>
                    <a:pt x="116306" y="0"/>
                  </a:lnTo>
                  <a:close/>
                </a:path>
                <a:path w="889635" h="120014">
                  <a:moveTo>
                    <a:pt x="140893" y="42049"/>
                  </a:moveTo>
                  <a:lnTo>
                    <a:pt x="140220" y="42049"/>
                  </a:lnTo>
                  <a:lnTo>
                    <a:pt x="137058" y="41617"/>
                  </a:lnTo>
                  <a:lnTo>
                    <a:pt x="112179" y="32512"/>
                  </a:lnTo>
                  <a:lnTo>
                    <a:pt x="108927" y="30213"/>
                  </a:lnTo>
                  <a:lnTo>
                    <a:pt x="106946" y="28295"/>
                  </a:lnTo>
                  <a:lnTo>
                    <a:pt x="105435" y="26187"/>
                  </a:lnTo>
                  <a:lnTo>
                    <a:pt x="136550" y="26187"/>
                  </a:lnTo>
                  <a:lnTo>
                    <a:pt x="136550" y="15443"/>
                  </a:lnTo>
                  <a:lnTo>
                    <a:pt x="54330" y="15443"/>
                  </a:lnTo>
                  <a:lnTo>
                    <a:pt x="54330" y="26187"/>
                  </a:lnTo>
                  <a:lnTo>
                    <a:pt x="85572" y="26187"/>
                  </a:lnTo>
                  <a:lnTo>
                    <a:pt x="84048" y="28295"/>
                  </a:lnTo>
                  <a:lnTo>
                    <a:pt x="50660" y="42049"/>
                  </a:lnTo>
                  <a:lnTo>
                    <a:pt x="49987" y="42049"/>
                  </a:lnTo>
                  <a:lnTo>
                    <a:pt x="54457" y="52628"/>
                  </a:lnTo>
                  <a:lnTo>
                    <a:pt x="91249" y="37655"/>
                  </a:lnTo>
                  <a:lnTo>
                    <a:pt x="95440" y="32512"/>
                  </a:lnTo>
                  <a:lnTo>
                    <a:pt x="97205" y="35217"/>
                  </a:lnTo>
                  <a:lnTo>
                    <a:pt x="131953" y="52031"/>
                  </a:lnTo>
                  <a:lnTo>
                    <a:pt x="136423" y="52628"/>
                  </a:lnTo>
                  <a:lnTo>
                    <a:pt x="140893" y="42049"/>
                  </a:lnTo>
                  <a:close/>
                </a:path>
                <a:path w="889635" h="120014">
                  <a:moveTo>
                    <a:pt x="149580" y="56299"/>
                  </a:moveTo>
                  <a:lnTo>
                    <a:pt x="41046" y="56299"/>
                  </a:lnTo>
                  <a:lnTo>
                    <a:pt x="41046" y="67551"/>
                  </a:lnTo>
                  <a:lnTo>
                    <a:pt x="88607" y="67551"/>
                  </a:lnTo>
                  <a:lnTo>
                    <a:pt x="88607" y="74256"/>
                  </a:lnTo>
                  <a:lnTo>
                    <a:pt x="55587" y="74256"/>
                  </a:lnTo>
                  <a:lnTo>
                    <a:pt x="55587" y="85013"/>
                  </a:lnTo>
                  <a:lnTo>
                    <a:pt x="122262" y="85013"/>
                  </a:lnTo>
                  <a:lnTo>
                    <a:pt x="122262" y="90703"/>
                  </a:lnTo>
                  <a:lnTo>
                    <a:pt x="55587" y="90703"/>
                  </a:lnTo>
                  <a:lnTo>
                    <a:pt x="55587" y="118402"/>
                  </a:lnTo>
                  <a:lnTo>
                    <a:pt x="138074" y="118402"/>
                  </a:lnTo>
                  <a:lnTo>
                    <a:pt x="138074" y="107657"/>
                  </a:lnTo>
                  <a:lnTo>
                    <a:pt x="68999" y="107657"/>
                  </a:lnTo>
                  <a:lnTo>
                    <a:pt x="68999" y="101460"/>
                  </a:lnTo>
                  <a:lnTo>
                    <a:pt x="135534" y="101460"/>
                  </a:lnTo>
                  <a:lnTo>
                    <a:pt x="135534" y="74256"/>
                  </a:lnTo>
                  <a:lnTo>
                    <a:pt x="102273" y="74256"/>
                  </a:lnTo>
                  <a:lnTo>
                    <a:pt x="102273" y="67551"/>
                  </a:lnTo>
                  <a:lnTo>
                    <a:pt x="149580" y="67551"/>
                  </a:lnTo>
                  <a:lnTo>
                    <a:pt x="149580" y="56299"/>
                  </a:lnTo>
                  <a:close/>
                </a:path>
                <a:path w="889635" h="120014">
                  <a:moveTo>
                    <a:pt x="214604" y="7721"/>
                  </a:moveTo>
                  <a:lnTo>
                    <a:pt x="176771" y="7721"/>
                  </a:lnTo>
                  <a:lnTo>
                    <a:pt x="176771" y="19100"/>
                  </a:lnTo>
                  <a:lnTo>
                    <a:pt x="214604" y="19100"/>
                  </a:lnTo>
                  <a:lnTo>
                    <a:pt x="214604" y="7721"/>
                  </a:lnTo>
                  <a:close/>
                </a:path>
                <a:path w="889635" h="120014">
                  <a:moveTo>
                    <a:pt x="232308" y="87160"/>
                  </a:moveTo>
                  <a:lnTo>
                    <a:pt x="208889" y="66916"/>
                  </a:lnTo>
                  <a:lnTo>
                    <a:pt x="206959" y="63703"/>
                  </a:lnTo>
                  <a:lnTo>
                    <a:pt x="204520" y="57480"/>
                  </a:lnTo>
                  <a:lnTo>
                    <a:pt x="203073" y="50711"/>
                  </a:lnTo>
                  <a:lnTo>
                    <a:pt x="203047" y="50355"/>
                  </a:lnTo>
                  <a:lnTo>
                    <a:pt x="202577" y="43395"/>
                  </a:lnTo>
                  <a:lnTo>
                    <a:pt x="202577" y="37452"/>
                  </a:lnTo>
                  <a:lnTo>
                    <a:pt x="227253" y="37452"/>
                  </a:lnTo>
                  <a:lnTo>
                    <a:pt x="227253" y="26060"/>
                  </a:lnTo>
                  <a:lnTo>
                    <a:pt x="164122" y="26060"/>
                  </a:lnTo>
                  <a:lnTo>
                    <a:pt x="164122" y="37452"/>
                  </a:lnTo>
                  <a:lnTo>
                    <a:pt x="188798" y="37452"/>
                  </a:lnTo>
                  <a:lnTo>
                    <a:pt x="188798" y="48374"/>
                  </a:lnTo>
                  <a:lnTo>
                    <a:pt x="166789" y="83426"/>
                  </a:lnTo>
                  <a:lnTo>
                    <a:pt x="157797" y="88430"/>
                  </a:lnTo>
                  <a:lnTo>
                    <a:pt x="165265" y="97536"/>
                  </a:lnTo>
                  <a:lnTo>
                    <a:pt x="194017" y="70459"/>
                  </a:lnTo>
                  <a:lnTo>
                    <a:pt x="195630" y="66916"/>
                  </a:lnTo>
                  <a:lnTo>
                    <a:pt x="198805" y="73774"/>
                  </a:lnTo>
                  <a:lnTo>
                    <a:pt x="203022" y="79781"/>
                  </a:lnTo>
                  <a:lnTo>
                    <a:pt x="213398" y="89738"/>
                  </a:lnTo>
                  <a:lnTo>
                    <a:pt x="218948" y="93573"/>
                  </a:lnTo>
                  <a:lnTo>
                    <a:pt x="224840" y="96266"/>
                  </a:lnTo>
                  <a:lnTo>
                    <a:pt x="232308" y="87160"/>
                  </a:lnTo>
                  <a:close/>
                </a:path>
                <a:path w="889635" h="120014">
                  <a:moveTo>
                    <a:pt x="259626" y="1651"/>
                  </a:moveTo>
                  <a:lnTo>
                    <a:pt x="246100" y="1651"/>
                  </a:lnTo>
                  <a:lnTo>
                    <a:pt x="246100" y="50355"/>
                  </a:lnTo>
                  <a:lnTo>
                    <a:pt x="223075" y="50355"/>
                  </a:lnTo>
                  <a:lnTo>
                    <a:pt x="223075" y="61734"/>
                  </a:lnTo>
                  <a:lnTo>
                    <a:pt x="246100" y="61734"/>
                  </a:lnTo>
                  <a:lnTo>
                    <a:pt x="246100" y="118402"/>
                  </a:lnTo>
                  <a:lnTo>
                    <a:pt x="259626" y="118402"/>
                  </a:lnTo>
                  <a:lnTo>
                    <a:pt x="259626" y="1651"/>
                  </a:lnTo>
                  <a:close/>
                </a:path>
                <a:path w="889635" h="120014">
                  <a:moveTo>
                    <a:pt x="302196" y="82232"/>
                  </a:moveTo>
                  <a:lnTo>
                    <a:pt x="285635" y="82232"/>
                  </a:lnTo>
                  <a:lnTo>
                    <a:pt x="285635" y="98171"/>
                  </a:lnTo>
                  <a:lnTo>
                    <a:pt x="302196" y="98171"/>
                  </a:lnTo>
                  <a:lnTo>
                    <a:pt x="302196" y="82232"/>
                  </a:lnTo>
                  <a:close/>
                </a:path>
                <a:path w="889635" h="120014">
                  <a:moveTo>
                    <a:pt x="302196" y="36563"/>
                  </a:moveTo>
                  <a:lnTo>
                    <a:pt x="285635" y="36563"/>
                  </a:lnTo>
                  <a:lnTo>
                    <a:pt x="285635" y="52501"/>
                  </a:lnTo>
                  <a:lnTo>
                    <a:pt x="302196" y="52501"/>
                  </a:lnTo>
                  <a:lnTo>
                    <a:pt x="302196" y="36563"/>
                  </a:lnTo>
                  <a:close/>
                </a:path>
                <a:path w="889635" h="120014">
                  <a:moveTo>
                    <a:pt x="477075" y="11137"/>
                  </a:moveTo>
                  <a:lnTo>
                    <a:pt x="396506" y="11137"/>
                  </a:lnTo>
                  <a:lnTo>
                    <a:pt x="396506" y="22263"/>
                  </a:lnTo>
                  <a:lnTo>
                    <a:pt x="463296" y="22263"/>
                  </a:lnTo>
                  <a:lnTo>
                    <a:pt x="463181" y="30048"/>
                  </a:lnTo>
                  <a:lnTo>
                    <a:pt x="460794" y="54089"/>
                  </a:lnTo>
                  <a:lnTo>
                    <a:pt x="460298" y="57683"/>
                  </a:lnTo>
                  <a:lnTo>
                    <a:pt x="458952" y="66294"/>
                  </a:lnTo>
                  <a:lnTo>
                    <a:pt x="458228" y="69837"/>
                  </a:lnTo>
                  <a:lnTo>
                    <a:pt x="457466" y="72618"/>
                  </a:lnTo>
                  <a:lnTo>
                    <a:pt x="470877" y="75145"/>
                  </a:lnTo>
                  <a:lnTo>
                    <a:pt x="476910" y="30048"/>
                  </a:lnTo>
                  <a:lnTo>
                    <a:pt x="476999" y="27965"/>
                  </a:lnTo>
                  <a:lnTo>
                    <a:pt x="477075" y="11137"/>
                  </a:lnTo>
                  <a:close/>
                </a:path>
                <a:path w="889635" h="120014">
                  <a:moveTo>
                    <a:pt x="491121" y="91973"/>
                  </a:moveTo>
                  <a:lnTo>
                    <a:pt x="451396" y="91973"/>
                  </a:lnTo>
                  <a:lnTo>
                    <a:pt x="451396" y="51993"/>
                  </a:lnTo>
                  <a:lnTo>
                    <a:pt x="437743" y="51993"/>
                  </a:lnTo>
                  <a:lnTo>
                    <a:pt x="437743" y="91973"/>
                  </a:lnTo>
                  <a:lnTo>
                    <a:pt x="422313" y="91973"/>
                  </a:lnTo>
                  <a:lnTo>
                    <a:pt x="422313" y="51993"/>
                  </a:lnTo>
                  <a:lnTo>
                    <a:pt x="408647" y="51993"/>
                  </a:lnTo>
                  <a:lnTo>
                    <a:pt x="408647" y="91973"/>
                  </a:lnTo>
                  <a:lnTo>
                    <a:pt x="382587" y="91973"/>
                  </a:lnTo>
                  <a:lnTo>
                    <a:pt x="382587" y="103225"/>
                  </a:lnTo>
                  <a:lnTo>
                    <a:pt x="491121" y="103225"/>
                  </a:lnTo>
                  <a:lnTo>
                    <a:pt x="491121" y="91973"/>
                  </a:lnTo>
                  <a:close/>
                </a:path>
                <a:path w="889635" h="120014">
                  <a:moveTo>
                    <a:pt x="597763" y="91503"/>
                  </a:moveTo>
                  <a:lnTo>
                    <a:pt x="595909" y="88811"/>
                  </a:lnTo>
                  <a:lnTo>
                    <a:pt x="594131" y="86207"/>
                  </a:lnTo>
                  <a:lnTo>
                    <a:pt x="586879" y="82804"/>
                  </a:lnTo>
                  <a:lnTo>
                    <a:pt x="584225" y="81813"/>
                  </a:lnTo>
                  <a:lnTo>
                    <a:pt x="584225" y="100533"/>
                  </a:lnTo>
                  <a:lnTo>
                    <a:pt x="583552" y="102082"/>
                  </a:lnTo>
                  <a:lnTo>
                    <a:pt x="560311" y="108534"/>
                  </a:lnTo>
                  <a:lnTo>
                    <a:pt x="551713" y="108534"/>
                  </a:lnTo>
                  <a:lnTo>
                    <a:pt x="527799" y="100533"/>
                  </a:lnTo>
                  <a:lnTo>
                    <a:pt x="527799" y="96812"/>
                  </a:lnTo>
                  <a:lnTo>
                    <a:pt x="551713" y="88811"/>
                  </a:lnTo>
                  <a:lnTo>
                    <a:pt x="560311" y="88811"/>
                  </a:lnTo>
                  <a:lnTo>
                    <a:pt x="564197" y="88976"/>
                  </a:lnTo>
                  <a:lnTo>
                    <a:pt x="571106" y="89649"/>
                  </a:lnTo>
                  <a:lnTo>
                    <a:pt x="573951" y="90195"/>
                  </a:lnTo>
                  <a:lnTo>
                    <a:pt x="578624" y="91719"/>
                  </a:lnTo>
                  <a:lnTo>
                    <a:pt x="578764" y="91719"/>
                  </a:lnTo>
                  <a:lnTo>
                    <a:pt x="580618" y="92722"/>
                  </a:lnTo>
                  <a:lnTo>
                    <a:pt x="583412" y="95262"/>
                  </a:lnTo>
                  <a:lnTo>
                    <a:pt x="584187" y="96812"/>
                  </a:lnTo>
                  <a:lnTo>
                    <a:pt x="584225" y="100533"/>
                  </a:lnTo>
                  <a:lnTo>
                    <a:pt x="584225" y="81813"/>
                  </a:lnTo>
                  <a:lnTo>
                    <a:pt x="580872" y="80556"/>
                  </a:lnTo>
                  <a:lnTo>
                    <a:pt x="573722" y="78955"/>
                  </a:lnTo>
                  <a:lnTo>
                    <a:pt x="565442" y="77990"/>
                  </a:lnTo>
                  <a:lnTo>
                    <a:pt x="556018" y="77673"/>
                  </a:lnTo>
                  <a:lnTo>
                    <a:pt x="546595" y="77990"/>
                  </a:lnTo>
                  <a:lnTo>
                    <a:pt x="514273" y="91503"/>
                  </a:lnTo>
                  <a:lnTo>
                    <a:pt x="514273" y="105841"/>
                  </a:lnTo>
                  <a:lnTo>
                    <a:pt x="556018" y="119672"/>
                  </a:lnTo>
                  <a:lnTo>
                    <a:pt x="565442" y="119354"/>
                  </a:lnTo>
                  <a:lnTo>
                    <a:pt x="595909" y="108534"/>
                  </a:lnTo>
                  <a:lnTo>
                    <a:pt x="596023" y="108369"/>
                  </a:lnTo>
                  <a:lnTo>
                    <a:pt x="597763" y="105841"/>
                  </a:lnTo>
                  <a:lnTo>
                    <a:pt x="597763" y="91503"/>
                  </a:lnTo>
                  <a:close/>
                </a:path>
                <a:path w="889635" h="120014">
                  <a:moveTo>
                    <a:pt x="610031" y="60972"/>
                  </a:moveTo>
                  <a:lnTo>
                    <a:pt x="562724" y="60972"/>
                  </a:lnTo>
                  <a:lnTo>
                    <a:pt x="562724" y="52882"/>
                  </a:lnTo>
                  <a:lnTo>
                    <a:pt x="595731" y="52882"/>
                  </a:lnTo>
                  <a:lnTo>
                    <a:pt x="595731" y="41871"/>
                  </a:lnTo>
                  <a:lnTo>
                    <a:pt x="530339" y="41871"/>
                  </a:lnTo>
                  <a:lnTo>
                    <a:pt x="530339" y="34417"/>
                  </a:lnTo>
                  <a:lnTo>
                    <a:pt x="594474" y="34417"/>
                  </a:lnTo>
                  <a:lnTo>
                    <a:pt x="594474" y="23406"/>
                  </a:lnTo>
                  <a:lnTo>
                    <a:pt x="530339" y="23406"/>
                  </a:lnTo>
                  <a:lnTo>
                    <a:pt x="530339" y="15938"/>
                  </a:lnTo>
                  <a:lnTo>
                    <a:pt x="595350" y="15938"/>
                  </a:lnTo>
                  <a:lnTo>
                    <a:pt x="595350" y="4940"/>
                  </a:lnTo>
                  <a:lnTo>
                    <a:pt x="516674" y="4940"/>
                  </a:lnTo>
                  <a:lnTo>
                    <a:pt x="516674" y="52882"/>
                  </a:lnTo>
                  <a:lnTo>
                    <a:pt x="549059" y="52882"/>
                  </a:lnTo>
                  <a:lnTo>
                    <a:pt x="549059" y="60972"/>
                  </a:lnTo>
                  <a:lnTo>
                    <a:pt x="501497" y="60972"/>
                  </a:lnTo>
                  <a:lnTo>
                    <a:pt x="501497" y="72237"/>
                  </a:lnTo>
                  <a:lnTo>
                    <a:pt x="610031" y="72237"/>
                  </a:lnTo>
                  <a:lnTo>
                    <a:pt x="610031" y="60972"/>
                  </a:lnTo>
                  <a:close/>
                </a:path>
                <a:path w="889635" h="120014">
                  <a:moveTo>
                    <a:pt x="686485" y="38252"/>
                  </a:moveTo>
                  <a:lnTo>
                    <a:pt x="686447" y="29400"/>
                  </a:lnTo>
                  <a:lnTo>
                    <a:pt x="685838" y="26301"/>
                  </a:lnTo>
                  <a:lnTo>
                    <a:pt x="682980" y="19634"/>
                  </a:lnTo>
                  <a:lnTo>
                    <a:pt x="681964" y="18224"/>
                  </a:lnTo>
                  <a:lnTo>
                    <a:pt x="680923" y="16764"/>
                  </a:lnTo>
                  <a:lnTo>
                    <a:pt x="675614" y="11963"/>
                  </a:lnTo>
                  <a:lnTo>
                    <a:pt x="673150" y="10528"/>
                  </a:lnTo>
                  <a:lnTo>
                    <a:pt x="673150" y="38252"/>
                  </a:lnTo>
                  <a:lnTo>
                    <a:pt x="671842" y="41998"/>
                  </a:lnTo>
                  <a:lnTo>
                    <a:pt x="666419" y="48069"/>
                  </a:lnTo>
                  <a:lnTo>
                    <a:pt x="662012" y="49593"/>
                  </a:lnTo>
                  <a:lnTo>
                    <a:pt x="650214" y="49593"/>
                  </a:lnTo>
                  <a:lnTo>
                    <a:pt x="645934" y="48069"/>
                  </a:lnTo>
                  <a:lnTo>
                    <a:pt x="640283" y="41998"/>
                  </a:lnTo>
                  <a:lnTo>
                    <a:pt x="638873" y="38252"/>
                  </a:lnTo>
                  <a:lnTo>
                    <a:pt x="638873" y="29400"/>
                  </a:lnTo>
                  <a:lnTo>
                    <a:pt x="640283" y="25704"/>
                  </a:lnTo>
                  <a:lnTo>
                    <a:pt x="646010" y="19634"/>
                  </a:lnTo>
                  <a:lnTo>
                    <a:pt x="646176" y="19634"/>
                  </a:lnTo>
                  <a:lnTo>
                    <a:pt x="650214" y="18224"/>
                  </a:lnTo>
                  <a:lnTo>
                    <a:pt x="662012" y="18224"/>
                  </a:lnTo>
                  <a:lnTo>
                    <a:pt x="666153" y="19634"/>
                  </a:lnTo>
                  <a:lnTo>
                    <a:pt x="666330" y="19634"/>
                  </a:lnTo>
                  <a:lnTo>
                    <a:pt x="671804" y="25704"/>
                  </a:lnTo>
                  <a:lnTo>
                    <a:pt x="673138" y="29400"/>
                  </a:lnTo>
                  <a:lnTo>
                    <a:pt x="673150" y="38252"/>
                  </a:lnTo>
                  <a:lnTo>
                    <a:pt x="673150" y="10528"/>
                  </a:lnTo>
                  <a:lnTo>
                    <a:pt x="672388" y="10083"/>
                  </a:lnTo>
                  <a:lnTo>
                    <a:pt x="664806" y="7378"/>
                  </a:lnTo>
                  <a:lnTo>
                    <a:pt x="660590" y="6705"/>
                  </a:lnTo>
                  <a:lnTo>
                    <a:pt x="651306" y="6705"/>
                  </a:lnTo>
                  <a:lnTo>
                    <a:pt x="625538" y="38252"/>
                  </a:lnTo>
                  <a:lnTo>
                    <a:pt x="626173" y="41490"/>
                  </a:lnTo>
                  <a:lnTo>
                    <a:pt x="651306" y="61099"/>
                  </a:lnTo>
                  <a:lnTo>
                    <a:pt x="660590" y="61099"/>
                  </a:lnTo>
                  <a:lnTo>
                    <a:pt x="685850" y="41490"/>
                  </a:lnTo>
                  <a:lnTo>
                    <a:pt x="686485" y="38252"/>
                  </a:lnTo>
                  <a:close/>
                </a:path>
                <a:path w="889635" h="120014">
                  <a:moveTo>
                    <a:pt x="720077" y="1651"/>
                  </a:moveTo>
                  <a:lnTo>
                    <a:pt x="706539" y="1651"/>
                  </a:lnTo>
                  <a:lnTo>
                    <a:pt x="706539" y="63639"/>
                  </a:lnTo>
                  <a:lnTo>
                    <a:pt x="720077" y="63639"/>
                  </a:lnTo>
                  <a:lnTo>
                    <a:pt x="720077" y="1651"/>
                  </a:lnTo>
                  <a:close/>
                </a:path>
                <a:path w="889635" h="120014">
                  <a:moveTo>
                    <a:pt x="721982" y="107403"/>
                  </a:moveTo>
                  <a:lnTo>
                    <a:pt x="655561" y="107403"/>
                  </a:lnTo>
                  <a:lnTo>
                    <a:pt x="655561" y="99047"/>
                  </a:lnTo>
                  <a:lnTo>
                    <a:pt x="720077" y="99047"/>
                  </a:lnTo>
                  <a:lnTo>
                    <a:pt x="720077" y="69202"/>
                  </a:lnTo>
                  <a:lnTo>
                    <a:pt x="641908" y="69202"/>
                  </a:lnTo>
                  <a:lnTo>
                    <a:pt x="641908" y="80200"/>
                  </a:lnTo>
                  <a:lnTo>
                    <a:pt x="706539" y="80200"/>
                  </a:lnTo>
                  <a:lnTo>
                    <a:pt x="706539" y="88049"/>
                  </a:lnTo>
                  <a:lnTo>
                    <a:pt x="641908" y="88049"/>
                  </a:lnTo>
                  <a:lnTo>
                    <a:pt x="641908" y="118402"/>
                  </a:lnTo>
                  <a:lnTo>
                    <a:pt x="721982" y="118402"/>
                  </a:lnTo>
                  <a:lnTo>
                    <a:pt x="721982" y="107403"/>
                  </a:lnTo>
                  <a:close/>
                </a:path>
                <a:path w="889635" h="120014">
                  <a:moveTo>
                    <a:pt x="849109" y="91973"/>
                  </a:moveTo>
                  <a:lnTo>
                    <a:pt x="801928" y="91973"/>
                  </a:lnTo>
                  <a:lnTo>
                    <a:pt x="801928" y="71221"/>
                  </a:lnTo>
                  <a:lnTo>
                    <a:pt x="834428" y="71221"/>
                  </a:lnTo>
                  <a:lnTo>
                    <a:pt x="834428" y="60096"/>
                  </a:lnTo>
                  <a:lnTo>
                    <a:pt x="834428" y="41363"/>
                  </a:lnTo>
                  <a:lnTo>
                    <a:pt x="834428" y="30365"/>
                  </a:lnTo>
                  <a:lnTo>
                    <a:pt x="834428" y="9245"/>
                  </a:lnTo>
                  <a:lnTo>
                    <a:pt x="820775" y="9245"/>
                  </a:lnTo>
                  <a:lnTo>
                    <a:pt x="820775" y="30365"/>
                  </a:lnTo>
                  <a:lnTo>
                    <a:pt x="820775" y="41363"/>
                  </a:lnTo>
                  <a:lnTo>
                    <a:pt x="820775" y="60096"/>
                  </a:lnTo>
                  <a:lnTo>
                    <a:pt x="769416" y="60096"/>
                  </a:lnTo>
                  <a:lnTo>
                    <a:pt x="769416" y="41363"/>
                  </a:lnTo>
                  <a:lnTo>
                    <a:pt x="820775" y="41363"/>
                  </a:lnTo>
                  <a:lnTo>
                    <a:pt x="820775" y="30365"/>
                  </a:lnTo>
                  <a:lnTo>
                    <a:pt x="769416" y="30365"/>
                  </a:lnTo>
                  <a:lnTo>
                    <a:pt x="769416" y="9245"/>
                  </a:lnTo>
                  <a:lnTo>
                    <a:pt x="755751" y="9245"/>
                  </a:lnTo>
                  <a:lnTo>
                    <a:pt x="755751" y="71221"/>
                  </a:lnTo>
                  <a:lnTo>
                    <a:pt x="788263" y="71221"/>
                  </a:lnTo>
                  <a:lnTo>
                    <a:pt x="788263" y="91973"/>
                  </a:lnTo>
                  <a:lnTo>
                    <a:pt x="740575" y="91973"/>
                  </a:lnTo>
                  <a:lnTo>
                    <a:pt x="740575" y="103225"/>
                  </a:lnTo>
                  <a:lnTo>
                    <a:pt x="849109" y="103225"/>
                  </a:lnTo>
                  <a:lnTo>
                    <a:pt x="849109" y="91973"/>
                  </a:lnTo>
                  <a:close/>
                </a:path>
                <a:path w="889635" h="120014">
                  <a:moveTo>
                    <a:pt x="889393" y="54698"/>
                  </a:moveTo>
                  <a:lnTo>
                    <a:pt x="875715" y="11417"/>
                  </a:lnTo>
                  <a:lnTo>
                    <a:pt x="870927" y="4432"/>
                  </a:lnTo>
                  <a:lnTo>
                    <a:pt x="859421" y="4432"/>
                  </a:lnTo>
                  <a:lnTo>
                    <a:pt x="862291" y="8902"/>
                  </a:lnTo>
                  <a:lnTo>
                    <a:pt x="864831" y="13335"/>
                  </a:lnTo>
                  <a:lnTo>
                    <a:pt x="876871" y="49974"/>
                  </a:lnTo>
                  <a:lnTo>
                    <a:pt x="877227" y="54698"/>
                  </a:lnTo>
                  <a:lnTo>
                    <a:pt x="877150" y="65989"/>
                  </a:lnTo>
                  <a:lnTo>
                    <a:pt x="864819" y="107886"/>
                  </a:lnTo>
                  <a:lnTo>
                    <a:pt x="859421" y="116128"/>
                  </a:lnTo>
                  <a:lnTo>
                    <a:pt x="871181" y="116128"/>
                  </a:lnTo>
                  <a:lnTo>
                    <a:pt x="888911" y="71450"/>
                  </a:lnTo>
                  <a:lnTo>
                    <a:pt x="889393" y="65989"/>
                  </a:lnTo>
                  <a:lnTo>
                    <a:pt x="889393" y="54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241804" y="4052315"/>
            <a:ext cx="3075940" cy="2360930"/>
            <a:chOff x="2241804" y="4052315"/>
            <a:chExt cx="3075940" cy="236093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1804" y="4052315"/>
              <a:ext cx="3075432" cy="19949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41804" y="6047231"/>
              <a:ext cx="3075940" cy="365760"/>
            </a:xfrm>
            <a:custGeom>
              <a:avLst/>
              <a:gdLst/>
              <a:ahLst/>
              <a:cxnLst/>
              <a:rect l="l" t="t" r="r" b="b"/>
              <a:pathLst>
                <a:path w="3075940" h="365760">
                  <a:moveTo>
                    <a:pt x="3075432" y="365760"/>
                  </a:moveTo>
                  <a:lnTo>
                    <a:pt x="0" y="365760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36576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7431" y="6076574"/>
              <a:ext cx="1782590" cy="1180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4099" y="6277621"/>
              <a:ext cx="1190970" cy="11840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4311" y="6649749"/>
            <a:ext cx="6359948" cy="12941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9920" y="6873778"/>
            <a:ext cx="3256571" cy="12941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86740" y="7307579"/>
            <a:ext cx="6452870" cy="146685"/>
            <a:chOff x="586740" y="7307579"/>
            <a:chExt cx="6452870" cy="146685"/>
          </a:xfrm>
        </p:grpSpPr>
        <p:sp>
          <p:nvSpPr>
            <p:cNvPr id="28" name="object 28"/>
            <p:cNvSpPr/>
            <p:nvPr/>
          </p:nvSpPr>
          <p:spPr>
            <a:xfrm>
              <a:off x="586740" y="7307579"/>
              <a:ext cx="6452870" cy="140335"/>
            </a:xfrm>
            <a:custGeom>
              <a:avLst/>
              <a:gdLst/>
              <a:ahLst/>
              <a:cxnLst/>
              <a:rect l="l" t="t" r="r" b="b"/>
              <a:pathLst>
                <a:path w="6452870" h="140334">
                  <a:moveTo>
                    <a:pt x="6452616" y="140208"/>
                  </a:moveTo>
                  <a:lnTo>
                    <a:pt x="0" y="140208"/>
                  </a:lnTo>
                  <a:lnTo>
                    <a:pt x="0" y="0"/>
                  </a:lnTo>
                  <a:lnTo>
                    <a:pt x="6452616" y="0"/>
                  </a:lnTo>
                  <a:lnTo>
                    <a:pt x="6452616" y="1402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311" y="7320309"/>
              <a:ext cx="6371035" cy="133904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86740" y="7531607"/>
            <a:ext cx="1410335" cy="142240"/>
            <a:chOff x="586740" y="7531607"/>
            <a:chExt cx="1410335" cy="142240"/>
          </a:xfrm>
        </p:grpSpPr>
        <p:sp>
          <p:nvSpPr>
            <p:cNvPr id="31" name="object 31"/>
            <p:cNvSpPr/>
            <p:nvPr/>
          </p:nvSpPr>
          <p:spPr>
            <a:xfrm>
              <a:off x="586740" y="7531607"/>
              <a:ext cx="727075" cy="140335"/>
            </a:xfrm>
            <a:custGeom>
              <a:avLst/>
              <a:gdLst/>
              <a:ahLst/>
              <a:cxnLst/>
              <a:rect l="l" t="t" r="r" b="b"/>
              <a:pathLst>
                <a:path w="727075" h="140334">
                  <a:moveTo>
                    <a:pt x="726947" y="140208"/>
                  </a:moveTo>
                  <a:lnTo>
                    <a:pt x="0" y="140208"/>
                  </a:lnTo>
                  <a:lnTo>
                    <a:pt x="0" y="0"/>
                  </a:lnTo>
                  <a:lnTo>
                    <a:pt x="726947" y="0"/>
                  </a:lnTo>
                  <a:lnTo>
                    <a:pt x="726947" y="140208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8517" y="7544337"/>
              <a:ext cx="1398270" cy="129539"/>
            </a:xfrm>
            <a:custGeom>
              <a:avLst/>
              <a:gdLst/>
              <a:ahLst/>
              <a:cxnLst/>
              <a:rect l="l" t="t" r="r" b="b"/>
              <a:pathLst>
                <a:path w="1398270" h="129540">
                  <a:moveTo>
                    <a:pt x="59590" y="45990"/>
                  </a:moveTo>
                  <a:lnTo>
                    <a:pt x="51318" y="45990"/>
                  </a:lnTo>
                  <a:lnTo>
                    <a:pt x="51318" y="11637"/>
                  </a:lnTo>
                  <a:lnTo>
                    <a:pt x="59590" y="11637"/>
                  </a:lnTo>
                  <a:lnTo>
                    <a:pt x="59590" y="45990"/>
                  </a:lnTo>
                  <a:close/>
                </a:path>
                <a:path w="1398270" h="129540">
                  <a:moveTo>
                    <a:pt x="59590" y="95766"/>
                  </a:moveTo>
                  <a:lnTo>
                    <a:pt x="0" y="95766"/>
                  </a:lnTo>
                  <a:lnTo>
                    <a:pt x="0" y="12058"/>
                  </a:lnTo>
                  <a:lnTo>
                    <a:pt x="8272" y="12058"/>
                  </a:lnTo>
                  <a:lnTo>
                    <a:pt x="8272" y="45990"/>
                  </a:lnTo>
                  <a:lnTo>
                    <a:pt x="59590" y="45990"/>
                  </a:lnTo>
                  <a:lnTo>
                    <a:pt x="59590" y="53421"/>
                  </a:lnTo>
                  <a:lnTo>
                    <a:pt x="8272" y="53421"/>
                  </a:lnTo>
                  <a:lnTo>
                    <a:pt x="8272" y="88334"/>
                  </a:lnTo>
                  <a:lnTo>
                    <a:pt x="59590" y="88334"/>
                  </a:lnTo>
                  <a:lnTo>
                    <a:pt x="59590" y="95766"/>
                  </a:lnTo>
                  <a:close/>
                </a:path>
                <a:path w="1398270" h="129540">
                  <a:moveTo>
                    <a:pt x="59590" y="88334"/>
                  </a:moveTo>
                  <a:lnTo>
                    <a:pt x="51318" y="88334"/>
                  </a:lnTo>
                  <a:lnTo>
                    <a:pt x="51318" y="53421"/>
                  </a:lnTo>
                  <a:lnTo>
                    <a:pt x="59590" y="53421"/>
                  </a:lnTo>
                  <a:lnTo>
                    <a:pt x="59590" y="88334"/>
                  </a:lnTo>
                  <a:close/>
                </a:path>
                <a:path w="1398270" h="129540">
                  <a:moveTo>
                    <a:pt x="93802" y="126332"/>
                  </a:moveTo>
                  <a:lnTo>
                    <a:pt x="85530" y="126332"/>
                  </a:lnTo>
                  <a:lnTo>
                    <a:pt x="85530" y="0"/>
                  </a:lnTo>
                  <a:lnTo>
                    <a:pt x="93802" y="0"/>
                  </a:lnTo>
                  <a:lnTo>
                    <a:pt x="93802" y="49775"/>
                  </a:lnTo>
                  <a:lnTo>
                    <a:pt x="115676" y="49775"/>
                  </a:lnTo>
                  <a:lnTo>
                    <a:pt x="115676" y="57347"/>
                  </a:lnTo>
                  <a:lnTo>
                    <a:pt x="93802" y="57347"/>
                  </a:lnTo>
                  <a:lnTo>
                    <a:pt x="93802" y="126332"/>
                  </a:lnTo>
                  <a:close/>
                </a:path>
                <a:path w="1398270" h="129540">
                  <a:moveTo>
                    <a:pt x="144467" y="65620"/>
                  </a:moveTo>
                  <a:lnTo>
                    <a:pt x="131800" y="65620"/>
                  </a:lnTo>
                  <a:lnTo>
                    <a:pt x="131800" y="8412"/>
                  </a:lnTo>
                  <a:lnTo>
                    <a:pt x="191532" y="8412"/>
                  </a:lnTo>
                  <a:lnTo>
                    <a:pt x="191532" y="15984"/>
                  </a:lnTo>
                  <a:lnTo>
                    <a:pt x="140213" y="15984"/>
                  </a:lnTo>
                  <a:lnTo>
                    <a:pt x="140213" y="58048"/>
                  </a:lnTo>
                  <a:lnTo>
                    <a:pt x="201000" y="58048"/>
                  </a:lnTo>
                  <a:lnTo>
                    <a:pt x="196626" y="59310"/>
                  </a:lnTo>
                  <a:lnTo>
                    <a:pt x="149397" y="65479"/>
                  </a:lnTo>
                  <a:lnTo>
                    <a:pt x="144467" y="65620"/>
                  </a:lnTo>
                  <a:close/>
                </a:path>
                <a:path w="1398270" h="129540">
                  <a:moveTo>
                    <a:pt x="201000" y="58048"/>
                  </a:moveTo>
                  <a:lnTo>
                    <a:pt x="149000" y="58048"/>
                  </a:lnTo>
                  <a:lnTo>
                    <a:pt x="153323" y="57884"/>
                  </a:lnTo>
                  <a:lnTo>
                    <a:pt x="162578" y="57230"/>
                  </a:lnTo>
                  <a:lnTo>
                    <a:pt x="199944" y="50897"/>
                  </a:lnTo>
                  <a:lnTo>
                    <a:pt x="201481" y="57884"/>
                  </a:lnTo>
                  <a:lnTo>
                    <a:pt x="201000" y="58048"/>
                  </a:lnTo>
                  <a:close/>
                </a:path>
                <a:path w="1398270" h="129540">
                  <a:moveTo>
                    <a:pt x="224202" y="126893"/>
                  </a:moveTo>
                  <a:lnTo>
                    <a:pt x="215929" y="126893"/>
                  </a:lnTo>
                  <a:lnTo>
                    <a:pt x="215929" y="89176"/>
                  </a:lnTo>
                  <a:lnTo>
                    <a:pt x="140073" y="89176"/>
                  </a:lnTo>
                  <a:lnTo>
                    <a:pt x="140073" y="81884"/>
                  </a:lnTo>
                  <a:lnTo>
                    <a:pt x="224202" y="81884"/>
                  </a:lnTo>
                  <a:lnTo>
                    <a:pt x="224202" y="126893"/>
                  </a:lnTo>
                  <a:close/>
                </a:path>
                <a:path w="1398270" h="129540">
                  <a:moveTo>
                    <a:pt x="224202" y="72630"/>
                  </a:moveTo>
                  <a:lnTo>
                    <a:pt x="215929" y="72630"/>
                  </a:lnTo>
                  <a:lnTo>
                    <a:pt x="215929" y="0"/>
                  </a:lnTo>
                  <a:lnTo>
                    <a:pt x="224202" y="0"/>
                  </a:lnTo>
                  <a:lnTo>
                    <a:pt x="224202" y="31688"/>
                  </a:lnTo>
                  <a:lnTo>
                    <a:pt x="246075" y="31688"/>
                  </a:lnTo>
                  <a:lnTo>
                    <a:pt x="246075" y="39119"/>
                  </a:lnTo>
                  <a:lnTo>
                    <a:pt x="224202" y="39119"/>
                  </a:lnTo>
                  <a:lnTo>
                    <a:pt x="224202" y="72630"/>
                  </a:lnTo>
                  <a:close/>
                </a:path>
                <a:path w="1398270" h="129540">
                  <a:moveTo>
                    <a:pt x="341280" y="49916"/>
                  </a:moveTo>
                  <a:lnTo>
                    <a:pt x="333008" y="49916"/>
                  </a:lnTo>
                  <a:lnTo>
                    <a:pt x="333008" y="2804"/>
                  </a:lnTo>
                  <a:lnTo>
                    <a:pt x="341280" y="2804"/>
                  </a:lnTo>
                  <a:lnTo>
                    <a:pt x="341280" y="49916"/>
                  </a:lnTo>
                  <a:close/>
                </a:path>
                <a:path w="1398270" h="129540">
                  <a:moveTo>
                    <a:pt x="292625" y="98289"/>
                  </a:moveTo>
                  <a:lnTo>
                    <a:pt x="282811" y="98289"/>
                  </a:lnTo>
                  <a:lnTo>
                    <a:pt x="278511" y="97168"/>
                  </a:lnTo>
                  <a:lnTo>
                    <a:pt x="259394" y="60525"/>
                  </a:lnTo>
                  <a:lnTo>
                    <a:pt x="259394" y="47999"/>
                  </a:lnTo>
                  <a:lnTo>
                    <a:pt x="278696" y="11240"/>
                  </a:lnTo>
                  <a:lnTo>
                    <a:pt x="278959" y="11240"/>
                  </a:lnTo>
                  <a:lnTo>
                    <a:pt x="282811" y="10235"/>
                  </a:lnTo>
                  <a:lnTo>
                    <a:pt x="292532" y="10235"/>
                  </a:lnTo>
                  <a:lnTo>
                    <a:pt x="296598" y="11240"/>
                  </a:lnTo>
                  <a:lnTo>
                    <a:pt x="303515" y="15260"/>
                  </a:lnTo>
                  <a:lnTo>
                    <a:pt x="306044" y="17666"/>
                  </a:lnTo>
                  <a:lnTo>
                    <a:pt x="284400" y="17666"/>
                  </a:lnTo>
                  <a:lnTo>
                    <a:pt x="281409" y="18554"/>
                  </a:lnTo>
                  <a:lnTo>
                    <a:pt x="267735" y="47999"/>
                  </a:lnTo>
                  <a:lnTo>
                    <a:pt x="267735" y="60525"/>
                  </a:lnTo>
                  <a:lnTo>
                    <a:pt x="267953" y="63236"/>
                  </a:lnTo>
                  <a:lnTo>
                    <a:pt x="268065" y="64638"/>
                  </a:lnTo>
                  <a:lnTo>
                    <a:pt x="269654" y="73612"/>
                  </a:lnTo>
                  <a:lnTo>
                    <a:pt x="270772" y="77094"/>
                  </a:lnTo>
                  <a:lnTo>
                    <a:pt x="270892" y="77468"/>
                  </a:lnTo>
                  <a:lnTo>
                    <a:pt x="274257" y="83918"/>
                  </a:lnTo>
                  <a:lnTo>
                    <a:pt x="276360" y="86418"/>
                  </a:lnTo>
                  <a:lnTo>
                    <a:pt x="281409" y="89970"/>
                  </a:lnTo>
                  <a:lnTo>
                    <a:pt x="284400" y="90858"/>
                  </a:lnTo>
                  <a:lnTo>
                    <a:pt x="306100" y="90858"/>
                  </a:lnTo>
                  <a:lnTo>
                    <a:pt x="303772" y="93148"/>
                  </a:lnTo>
                  <a:lnTo>
                    <a:pt x="296921" y="97168"/>
                  </a:lnTo>
                  <a:lnTo>
                    <a:pt x="297138" y="97168"/>
                  </a:lnTo>
                  <a:lnTo>
                    <a:pt x="292625" y="98289"/>
                  </a:lnTo>
                  <a:close/>
                </a:path>
                <a:path w="1398270" h="129540">
                  <a:moveTo>
                    <a:pt x="306100" y="90858"/>
                  </a:moveTo>
                  <a:lnTo>
                    <a:pt x="291317" y="90858"/>
                  </a:lnTo>
                  <a:lnTo>
                    <a:pt x="294308" y="89970"/>
                  </a:lnTo>
                  <a:lnTo>
                    <a:pt x="299356" y="86418"/>
                  </a:lnTo>
                  <a:lnTo>
                    <a:pt x="307982" y="47999"/>
                  </a:lnTo>
                  <a:lnTo>
                    <a:pt x="307678" y="44214"/>
                  </a:lnTo>
                  <a:lnTo>
                    <a:pt x="307652" y="43886"/>
                  </a:lnTo>
                  <a:lnTo>
                    <a:pt x="306062" y="34913"/>
                  </a:lnTo>
                  <a:lnTo>
                    <a:pt x="304944" y="31431"/>
                  </a:lnTo>
                  <a:lnTo>
                    <a:pt x="304824" y="31057"/>
                  </a:lnTo>
                  <a:lnTo>
                    <a:pt x="301459" y="24607"/>
                  </a:lnTo>
                  <a:lnTo>
                    <a:pt x="299356" y="22107"/>
                  </a:lnTo>
                  <a:lnTo>
                    <a:pt x="294308" y="18554"/>
                  </a:lnTo>
                  <a:lnTo>
                    <a:pt x="291317" y="17666"/>
                  </a:lnTo>
                  <a:lnTo>
                    <a:pt x="306044" y="17666"/>
                  </a:lnTo>
                  <a:lnTo>
                    <a:pt x="315951" y="43886"/>
                  </a:lnTo>
                  <a:lnTo>
                    <a:pt x="315995" y="44214"/>
                  </a:lnTo>
                  <a:lnTo>
                    <a:pt x="316119" y="47999"/>
                  </a:lnTo>
                  <a:lnTo>
                    <a:pt x="316182" y="49916"/>
                  </a:lnTo>
                  <a:lnTo>
                    <a:pt x="341280" y="49916"/>
                  </a:lnTo>
                  <a:lnTo>
                    <a:pt x="341280" y="57347"/>
                  </a:lnTo>
                  <a:lnTo>
                    <a:pt x="316182" y="57347"/>
                  </a:lnTo>
                  <a:lnTo>
                    <a:pt x="316081" y="60525"/>
                  </a:lnTo>
                  <a:lnTo>
                    <a:pt x="306670" y="90297"/>
                  </a:lnTo>
                  <a:lnTo>
                    <a:pt x="306100" y="90858"/>
                  </a:lnTo>
                  <a:close/>
                </a:path>
                <a:path w="1398270" h="129540">
                  <a:moveTo>
                    <a:pt x="341280" y="120303"/>
                  </a:moveTo>
                  <a:lnTo>
                    <a:pt x="333008" y="120303"/>
                  </a:lnTo>
                  <a:lnTo>
                    <a:pt x="333008" y="57347"/>
                  </a:lnTo>
                  <a:lnTo>
                    <a:pt x="341280" y="57347"/>
                  </a:lnTo>
                  <a:lnTo>
                    <a:pt x="341280" y="120303"/>
                  </a:lnTo>
                  <a:close/>
                </a:path>
                <a:path w="1398270" h="129540">
                  <a:moveTo>
                    <a:pt x="365957" y="126753"/>
                  </a:moveTo>
                  <a:lnTo>
                    <a:pt x="357685" y="126753"/>
                  </a:lnTo>
                  <a:lnTo>
                    <a:pt x="357685" y="0"/>
                  </a:lnTo>
                  <a:lnTo>
                    <a:pt x="365957" y="0"/>
                  </a:lnTo>
                  <a:lnTo>
                    <a:pt x="365957" y="126753"/>
                  </a:lnTo>
                  <a:close/>
                </a:path>
                <a:path w="1398270" h="129540">
                  <a:moveTo>
                    <a:pt x="566322" y="126332"/>
                  </a:moveTo>
                  <a:lnTo>
                    <a:pt x="482335" y="126332"/>
                  </a:lnTo>
                  <a:lnTo>
                    <a:pt x="482335" y="96607"/>
                  </a:lnTo>
                  <a:lnTo>
                    <a:pt x="555246" y="96607"/>
                  </a:lnTo>
                  <a:lnTo>
                    <a:pt x="555246" y="82305"/>
                  </a:lnTo>
                  <a:lnTo>
                    <a:pt x="482335" y="82305"/>
                  </a:lnTo>
                  <a:lnTo>
                    <a:pt x="482335" y="74874"/>
                  </a:lnTo>
                  <a:lnTo>
                    <a:pt x="563518" y="74874"/>
                  </a:lnTo>
                  <a:lnTo>
                    <a:pt x="563518" y="104038"/>
                  </a:lnTo>
                  <a:lnTo>
                    <a:pt x="490747" y="104038"/>
                  </a:lnTo>
                  <a:lnTo>
                    <a:pt x="490747" y="118901"/>
                  </a:lnTo>
                  <a:lnTo>
                    <a:pt x="566322" y="118901"/>
                  </a:lnTo>
                  <a:lnTo>
                    <a:pt x="566322" y="126332"/>
                  </a:lnTo>
                  <a:close/>
                </a:path>
                <a:path w="1398270" h="129540">
                  <a:moveTo>
                    <a:pt x="563518" y="65620"/>
                  </a:moveTo>
                  <a:lnTo>
                    <a:pt x="555246" y="65620"/>
                  </a:lnTo>
                  <a:lnTo>
                    <a:pt x="555246" y="32669"/>
                  </a:lnTo>
                  <a:lnTo>
                    <a:pt x="526642" y="32669"/>
                  </a:lnTo>
                  <a:lnTo>
                    <a:pt x="526642" y="25098"/>
                  </a:lnTo>
                  <a:lnTo>
                    <a:pt x="555246" y="25098"/>
                  </a:lnTo>
                  <a:lnTo>
                    <a:pt x="555246" y="0"/>
                  </a:lnTo>
                  <a:lnTo>
                    <a:pt x="563518" y="0"/>
                  </a:lnTo>
                  <a:lnTo>
                    <a:pt x="563518" y="65620"/>
                  </a:lnTo>
                  <a:close/>
                </a:path>
                <a:path w="1398270" h="129540">
                  <a:moveTo>
                    <a:pt x="462425" y="66461"/>
                  </a:moveTo>
                  <a:lnTo>
                    <a:pt x="457937" y="60291"/>
                  </a:lnTo>
                  <a:lnTo>
                    <a:pt x="462985" y="57861"/>
                  </a:lnTo>
                  <a:lnTo>
                    <a:pt x="467565" y="55057"/>
                  </a:lnTo>
                  <a:lnTo>
                    <a:pt x="490911" y="24257"/>
                  </a:lnTo>
                  <a:lnTo>
                    <a:pt x="491729" y="19489"/>
                  </a:lnTo>
                  <a:lnTo>
                    <a:pt x="491729" y="5608"/>
                  </a:lnTo>
                  <a:lnTo>
                    <a:pt x="500282" y="5608"/>
                  </a:lnTo>
                  <a:lnTo>
                    <a:pt x="500334" y="19489"/>
                  </a:lnTo>
                  <a:lnTo>
                    <a:pt x="501193" y="24116"/>
                  </a:lnTo>
                  <a:lnTo>
                    <a:pt x="504839" y="33090"/>
                  </a:lnTo>
                  <a:lnTo>
                    <a:pt x="496357" y="33090"/>
                  </a:lnTo>
                  <a:lnTo>
                    <a:pt x="496417" y="33230"/>
                  </a:lnTo>
                  <a:lnTo>
                    <a:pt x="494682" y="37156"/>
                  </a:lnTo>
                  <a:lnTo>
                    <a:pt x="493133" y="40919"/>
                  </a:lnTo>
                  <a:lnTo>
                    <a:pt x="490688" y="44447"/>
                  </a:lnTo>
                  <a:lnTo>
                    <a:pt x="488340" y="47789"/>
                  </a:lnTo>
                  <a:lnTo>
                    <a:pt x="475908" y="58913"/>
                  </a:lnTo>
                  <a:lnTo>
                    <a:pt x="469342" y="63283"/>
                  </a:lnTo>
                  <a:lnTo>
                    <a:pt x="462425" y="66461"/>
                  </a:lnTo>
                  <a:close/>
                </a:path>
                <a:path w="1398270" h="129540">
                  <a:moveTo>
                    <a:pt x="528044" y="63937"/>
                  </a:moveTo>
                  <a:lnTo>
                    <a:pt x="498112" y="37156"/>
                  </a:lnTo>
                  <a:lnTo>
                    <a:pt x="496299" y="33230"/>
                  </a:lnTo>
                  <a:lnTo>
                    <a:pt x="496357" y="33090"/>
                  </a:lnTo>
                  <a:lnTo>
                    <a:pt x="504839" y="33090"/>
                  </a:lnTo>
                  <a:lnTo>
                    <a:pt x="507269" y="37156"/>
                  </a:lnTo>
                  <a:lnTo>
                    <a:pt x="513345" y="44447"/>
                  </a:lnTo>
                  <a:lnTo>
                    <a:pt x="532672" y="57207"/>
                  </a:lnTo>
                  <a:lnTo>
                    <a:pt x="528044" y="63937"/>
                  </a:lnTo>
                  <a:close/>
                </a:path>
                <a:path w="1398270" h="129540">
                  <a:moveTo>
                    <a:pt x="663912" y="35053"/>
                  </a:moveTo>
                  <a:lnTo>
                    <a:pt x="597310" y="35053"/>
                  </a:lnTo>
                  <a:lnTo>
                    <a:pt x="597310" y="27481"/>
                  </a:lnTo>
                  <a:lnTo>
                    <a:pt x="663912" y="27481"/>
                  </a:lnTo>
                  <a:lnTo>
                    <a:pt x="663912" y="35053"/>
                  </a:lnTo>
                  <a:close/>
                </a:path>
                <a:path w="1398270" h="129540">
                  <a:moveTo>
                    <a:pt x="595908" y="102776"/>
                  </a:moveTo>
                  <a:lnTo>
                    <a:pt x="591141" y="96747"/>
                  </a:lnTo>
                  <a:lnTo>
                    <a:pt x="596375" y="94130"/>
                  </a:lnTo>
                  <a:lnTo>
                    <a:pt x="601166" y="91022"/>
                  </a:lnTo>
                  <a:lnTo>
                    <a:pt x="625493" y="56739"/>
                  </a:lnTo>
                  <a:lnTo>
                    <a:pt x="626335" y="51551"/>
                  </a:lnTo>
                  <a:lnTo>
                    <a:pt x="626335" y="35053"/>
                  </a:lnTo>
                  <a:lnTo>
                    <a:pt x="634887" y="35053"/>
                  </a:lnTo>
                  <a:lnTo>
                    <a:pt x="634887" y="46130"/>
                  </a:lnTo>
                  <a:lnTo>
                    <a:pt x="635435" y="54315"/>
                  </a:lnTo>
                  <a:lnTo>
                    <a:pt x="637078" y="61904"/>
                  </a:lnTo>
                  <a:lnTo>
                    <a:pt x="639082" y="67022"/>
                  </a:lnTo>
                  <a:lnTo>
                    <a:pt x="630541" y="67022"/>
                  </a:lnTo>
                  <a:lnTo>
                    <a:pt x="602521" y="99411"/>
                  </a:lnTo>
                  <a:lnTo>
                    <a:pt x="599180" y="101281"/>
                  </a:lnTo>
                  <a:lnTo>
                    <a:pt x="595908" y="102776"/>
                  </a:lnTo>
                  <a:close/>
                </a:path>
                <a:path w="1398270" h="129540">
                  <a:moveTo>
                    <a:pt x="663986" y="101281"/>
                  </a:moveTo>
                  <a:lnTo>
                    <a:pt x="663700" y="101281"/>
                  </a:lnTo>
                  <a:lnTo>
                    <a:pt x="660733" y="99972"/>
                  </a:lnTo>
                  <a:lnTo>
                    <a:pt x="632112" y="71275"/>
                  </a:lnTo>
                  <a:lnTo>
                    <a:pt x="630541" y="67022"/>
                  </a:lnTo>
                  <a:lnTo>
                    <a:pt x="639082" y="67022"/>
                  </a:lnTo>
                  <a:lnTo>
                    <a:pt x="639816" y="68897"/>
                  </a:lnTo>
                  <a:lnTo>
                    <a:pt x="643622" y="75248"/>
                  </a:lnTo>
                  <a:lnTo>
                    <a:pt x="668679" y="95345"/>
                  </a:lnTo>
                  <a:lnTo>
                    <a:pt x="663986" y="101281"/>
                  </a:lnTo>
                  <a:close/>
                </a:path>
                <a:path w="1398270" h="129540">
                  <a:moveTo>
                    <a:pt x="696722" y="126332"/>
                  </a:moveTo>
                  <a:lnTo>
                    <a:pt x="688449" y="126332"/>
                  </a:lnTo>
                  <a:lnTo>
                    <a:pt x="688449" y="0"/>
                  </a:lnTo>
                  <a:lnTo>
                    <a:pt x="696722" y="0"/>
                  </a:lnTo>
                  <a:lnTo>
                    <a:pt x="696722" y="126332"/>
                  </a:lnTo>
                  <a:close/>
                </a:path>
                <a:path w="1398270" h="129540">
                  <a:moveTo>
                    <a:pt x="649890" y="14722"/>
                  </a:moveTo>
                  <a:lnTo>
                    <a:pt x="611331" y="14722"/>
                  </a:lnTo>
                  <a:lnTo>
                    <a:pt x="611331" y="7151"/>
                  </a:lnTo>
                  <a:lnTo>
                    <a:pt x="649890" y="7151"/>
                  </a:lnTo>
                  <a:lnTo>
                    <a:pt x="649890" y="14722"/>
                  </a:lnTo>
                  <a:close/>
                </a:path>
                <a:path w="1398270" h="129540">
                  <a:moveTo>
                    <a:pt x="762856" y="104599"/>
                  </a:moveTo>
                  <a:lnTo>
                    <a:pt x="754255" y="104599"/>
                  </a:lnTo>
                  <a:lnTo>
                    <a:pt x="750283" y="103921"/>
                  </a:lnTo>
                  <a:lnTo>
                    <a:pt x="728690" y="80108"/>
                  </a:lnTo>
                  <a:lnTo>
                    <a:pt x="728690" y="71322"/>
                  </a:lnTo>
                  <a:lnTo>
                    <a:pt x="754255" y="46831"/>
                  </a:lnTo>
                  <a:lnTo>
                    <a:pt x="762856" y="46831"/>
                  </a:lnTo>
                  <a:lnTo>
                    <a:pt x="766828" y="47509"/>
                  </a:lnTo>
                  <a:lnTo>
                    <a:pt x="774120" y="50219"/>
                  </a:lnTo>
                  <a:lnTo>
                    <a:pt x="777274" y="52159"/>
                  </a:lnTo>
                  <a:lnTo>
                    <a:pt x="779791" y="54543"/>
                  </a:lnTo>
                  <a:lnTo>
                    <a:pt x="755097" y="54543"/>
                  </a:lnTo>
                  <a:lnTo>
                    <a:pt x="752036" y="55080"/>
                  </a:lnTo>
                  <a:lnTo>
                    <a:pt x="736823" y="72584"/>
                  </a:lnTo>
                  <a:lnTo>
                    <a:pt x="736823" y="78659"/>
                  </a:lnTo>
                  <a:lnTo>
                    <a:pt x="755097" y="96887"/>
                  </a:lnTo>
                  <a:lnTo>
                    <a:pt x="779791" y="96887"/>
                  </a:lnTo>
                  <a:lnTo>
                    <a:pt x="777274" y="99271"/>
                  </a:lnTo>
                  <a:lnTo>
                    <a:pt x="774120" y="101210"/>
                  </a:lnTo>
                  <a:lnTo>
                    <a:pt x="766828" y="103921"/>
                  </a:lnTo>
                  <a:lnTo>
                    <a:pt x="762856" y="104599"/>
                  </a:lnTo>
                  <a:close/>
                </a:path>
                <a:path w="1398270" h="129540">
                  <a:moveTo>
                    <a:pt x="779791" y="96887"/>
                  </a:moveTo>
                  <a:lnTo>
                    <a:pt x="762108" y="96887"/>
                  </a:lnTo>
                  <a:lnTo>
                    <a:pt x="765240" y="96350"/>
                  </a:lnTo>
                  <a:lnTo>
                    <a:pt x="770661" y="94200"/>
                  </a:lnTo>
                  <a:lnTo>
                    <a:pt x="780289" y="78659"/>
                  </a:lnTo>
                  <a:lnTo>
                    <a:pt x="780266" y="72584"/>
                  </a:lnTo>
                  <a:lnTo>
                    <a:pt x="762108" y="54543"/>
                  </a:lnTo>
                  <a:lnTo>
                    <a:pt x="779791" y="54543"/>
                  </a:lnTo>
                  <a:lnTo>
                    <a:pt x="782603" y="57207"/>
                  </a:lnTo>
                  <a:lnTo>
                    <a:pt x="784682" y="60245"/>
                  </a:lnTo>
                  <a:lnTo>
                    <a:pt x="787674" y="67349"/>
                  </a:lnTo>
                  <a:lnTo>
                    <a:pt x="788422" y="71322"/>
                  </a:lnTo>
                  <a:lnTo>
                    <a:pt x="788422" y="80108"/>
                  </a:lnTo>
                  <a:lnTo>
                    <a:pt x="787674" y="84081"/>
                  </a:lnTo>
                  <a:lnTo>
                    <a:pt x="784682" y="91185"/>
                  </a:lnTo>
                  <a:lnTo>
                    <a:pt x="782619" y="94200"/>
                  </a:lnTo>
                  <a:lnTo>
                    <a:pt x="779791" y="96887"/>
                  </a:lnTo>
                  <a:close/>
                </a:path>
                <a:path w="1398270" h="129540">
                  <a:moveTo>
                    <a:pt x="820109" y="126332"/>
                  </a:moveTo>
                  <a:lnTo>
                    <a:pt x="811837" y="126332"/>
                  </a:lnTo>
                  <a:lnTo>
                    <a:pt x="811837" y="0"/>
                  </a:lnTo>
                  <a:lnTo>
                    <a:pt x="820109" y="0"/>
                  </a:lnTo>
                  <a:lnTo>
                    <a:pt x="820109" y="49775"/>
                  </a:lnTo>
                  <a:lnTo>
                    <a:pt x="841983" y="49775"/>
                  </a:lnTo>
                  <a:lnTo>
                    <a:pt x="841983" y="57347"/>
                  </a:lnTo>
                  <a:lnTo>
                    <a:pt x="820109" y="57347"/>
                  </a:lnTo>
                  <a:lnTo>
                    <a:pt x="820109" y="126332"/>
                  </a:lnTo>
                  <a:close/>
                </a:path>
                <a:path w="1398270" h="129540">
                  <a:moveTo>
                    <a:pt x="794310" y="35053"/>
                  </a:moveTo>
                  <a:lnTo>
                    <a:pt x="722100" y="35053"/>
                  </a:lnTo>
                  <a:lnTo>
                    <a:pt x="722100" y="27481"/>
                  </a:lnTo>
                  <a:lnTo>
                    <a:pt x="794310" y="27481"/>
                  </a:lnTo>
                  <a:lnTo>
                    <a:pt x="794310" y="35053"/>
                  </a:lnTo>
                  <a:close/>
                </a:path>
                <a:path w="1398270" h="129540">
                  <a:moveTo>
                    <a:pt x="777485" y="14301"/>
                  </a:moveTo>
                  <a:lnTo>
                    <a:pt x="738926" y="14301"/>
                  </a:lnTo>
                  <a:lnTo>
                    <a:pt x="738926" y="6730"/>
                  </a:lnTo>
                  <a:lnTo>
                    <a:pt x="777485" y="6730"/>
                  </a:lnTo>
                  <a:lnTo>
                    <a:pt x="777485" y="14301"/>
                  </a:lnTo>
                  <a:close/>
                </a:path>
                <a:path w="1398270" h="129540">
                  <a:moveTo>
                    <a:pt x="894096" y="68424"/>
                  </a:moveTo>
                  <a:lnTo>
                    <a:pt x="885496" y="68424"/>
                  </a:lnTo>
                  <a:lnTo>
                    <a:pt x="881429" y="67699"/>
                  </a:lnTo>
                  <a:lnTo>
                    <a:pt x="873765" y="64802"/>
                  </a:lnTo>
                  <a:lnTo>
                    <a:pt x="870399" y="62698"/>
                  </a:lnTo>
                  <a:lnTo>
                    <a:pt x="864604" y="57183"/>
                  </a:lnTo>
                  <a:lnTo>
                    <a:pt x="862410" y="54005"/>
                  </a:lnTo>
                  <a:lnTo>
                    <a:pt x="862314" y="53865"/>
                  </a:lnTo>
                  <a:lnTo>
                    <a:pt x="859009" y="46247"/>
                  </a:lnTo>
                  <a:lnTo>
                    <a:pt x="858948" y="46107"/>
                  </a:lnTo>
                  <a:lnTo>
                    <a:pt x="858107" y="41783"/>
                  </a:lnTo>
                  <a:lnTo>
                    <a:pt x="858126" y="32155"/>
                  </a:lnTo>
                  <a:lnTo>
                    <a:pt x="885496" y="5608"/>
                  </a:lnTo>
                  <a:lnTo>
                    <a:pt x="894096" y="5608"/>
                  </a:lnTo>
                  <a:lnTo>
                    <a:pt x="898185" y="6333"/>
                  </a:lnTo>
                  <a:lnTo>
                    <a:pt x="905944" y="9230"/>
                  </a:lnTo>
                  <a:lnTo>
                    <a:pt x="909332" y="11310"/>
                  </a:lnTo>
                  <a:lnTo>
                    <a:pt x="911181" y="13039"/>
                  </a:lnTo>
                  <a:lnTo>
                    <a:pt x="886431" y="13039"/>
                  </a:lnTo>
                  <a:lnTo>
                    <a:pt x="883299" y="13624"/>
                  </a:lnTo>
                  <a:lnTo>
                    <a:pt x="866937" y="29818"/>
                  </a:lnTo>
                  <a:lnTo>
                    <a:pt x="866824" y="30099"/>
                  </a:lnTo>
                  <a:lnTo>
                    <a:pt x="866240" y="33324"/>
                  </a:lnTo>
                  <a:lnTo>
                    <a:pt x="866240" y="40521"/>
                  </a:lnTo>
                  <a:lnTo>
                    <a:pt x="886431" y="60993"/>
                  </a:lnTo>
                  <a:lnTo>
                    <a:pt x="911181" y="60993"/>
                  </a:lnTo>
                  <a:lnTo>
                    <a:pt x="909357" y="62698"/>
                  </a:lnTo>
                  <a:lnTo>
                    <a:pt x="905944" y="64802"/>
                  </a:lnTo>
                  <a:lnTo>
                    <a:pt x="898185" y="67699"/>
                  </a:lnTo>
                  <a:lnTo>
                    <a:pt x="894096" y="68424"/>
                  </a:lnTo>
                  <a:close/>
                </a:path>
                <a:path w="1398270" h="129540">
                  <a:moveTo>
                    <a:pt x="911181" y="60993"/>
                  </a:moveTo>
                  <a:lnTo>
                    <a:pt x="897087" y="60993"/>
                  </a:lnTo>
                  <a:lnTo>
                    <a:pt x="902859" y="58796"/>
                  </a:lnTo>
                  <a:lnTo>
                    <a:pt x="911366" y="50009"/>
                  </a:lnTo>
                  <a:lnTo>
                    <a:pt x="913492" y="44214"/>
                  </a:lnTo>
                  <a:lnTo>
                    <a:pt x="913492" y="29818"/>
                  </a:lnTo>
                  <a:lnTo>
                    <a:pt x="911468" y="24303"/>
                  </a:lnTo>
                  <a:lnTo>
                    <a:pt x="911366" y="24023"/>
                  </a:lnTo>
                  <a:lnTo>
                    <a:pt x="902859" y="15236"/>
                  </a:lnTo>
                  <a:lnTo>
                    <a:pt x="897087" y="13039"/>
                  </a:lnTo>
                  <a:lnTo>
                    <a:pt x="911181" y="13039"/>
                  </a:lnTo>
                  <a:lnTo>
                    <a:pt x="915128" y="16732"/>
                  </a:lnTo>
                  <a:lnTo>
                    <a:pt x="917418" y="20027"/>
                  </a:lnTo>
                  <a:lnTo>
                    <a:pt x="920783" y="27785"/>
                  </a:lnTo>
                  <a:lnTo>
                    <a:pt x="921624" y="32155"/>
                  </a:lnTo>
                  <a:lnTo>
                    <a:pt x="921624" y="41783"/>
                  </a:lnTo>
                  <a:lnTo>
                    <a:pt x="920810" y="46107"/>
                  </a:lnTo>
                  <a:lnTo>
                    <a:pt x="920783" y="46247"/>
                  </a:lnTo>
                  <a:lnTo>
                    <a:pt x="917479" y="53865"/>
                  </a:lnTo>
                  <a:lnTo>
                    <a:pt x="917418" y="54005"/>
                  </a:lnTo>
                  <a:lnTo>
                    <a:pt x="915209" y="57183"/>
                  </a:lnTo>
                  <a:lnTo>
                    <a:pt x="914303" y="58071"/>
                  </a:lnTo>
                  <a:lnTo>
                    <a:pt x="911181" y="60993"/>
                  </a:lnTo>
                  <a:close/>
                </a:path>
                <a:path w="1398270" h="129540">
                  <a:moveTo>
                    <a:pt x="958924" y="72630"/>
                  </a:moveTo>
                  <a:lnTo>
                    <a:pt x="950647" y="72630"/>
                  </a:lnTo>
                  <a:lnTo>
                    <a:pt x="950647" y="53701"/>
                  </a:lnTo>
                  <a:lnTo>
                    <a:pt x="927233" y="53701"/>
                  </a:lnTo>
                  <a:lnTo>
                    <a:pt x="927233" y="46130"/>
                  </a:lnTo>
                  <a:lnTo>
                    <a:pt x="950647" y="46130"/>
                  </a:lnTo>
                  <a:lnTo>
                    <a:pt x="950647" y="27061"/>
                  </a:lnTo>
                  <a:lnTo>
                    <a:pt x="927233" y="27061"/>
                  </a:lnTo>
                  <a:lnTo>
                    <a:pt x="927233" y="19489"/>
                  </a:lnTo>
                  <a:lnTo>
                    <a:pt x="950647" y="19489"/>
                  </a:lnTo>
                  <a:lnTo>
                    <a:pt x="950647" y="0"/>
                  </a:lnTo>
                  <a:lnTo>
                    <a:pt x="958924" y="0"/>
                  </a:lnTo>
                  <a:lnTo>
                    <a:pt x="958924" y="72630"/>
                  </a:lnTo>
                  <a:close/>
                </a:path>
                <a:path w="1398270" h="129540">
                  <a:moveTo>
                    <a:pt x="915035" y="129417"/>
                  </a:moveTo>
                  <a:lnTo>
                    <a:pt x="911079" y="123551"/>
                  </a:lnTo>
                  <a:lnTo>
                    <a:pt x="910968" y="123388"/>
                  </a:lnTo>
                  <a:lnTo>
                    <a:pt x="914873" y="121612"/>
                  </a:lnTo>
                  <a:lnTo>
                    <a:pt x="918143" y="119765"/>
                  </a:lnTo>
                  <a:lnTo>
                    <a:pt x="936908" y="79921"/>
                  </a:lnTo>
                  <a:lnTo>
                    <a:pt x="945179" y="79921"/>
                  </a:lnTo>
                  <a:lnTo>
                    <a:pt x="945258" y="96841"/>
                  </a:lnTo>
                  <a:lnTo>
                    <a:pt x="947446" y="103314"/>
                  </a:lnTo>
                  <a:lnTo>
                    <a:pt x="949272" y="105440"/>
                  </a:lnTo>
                  <a:lnTo>
                    <a:pt x="941112" y="105440"/>
                  </a:lnTo>
                  <a:lnTo>
                    <a:pt x="940251" y="107684"/>
                  </a:lnTo>
                  <a:lnTo>
                    <a:pt x="940180" y="107871"/>
                  </a:lnTo>
                  <a:lnTo>
                    <a:pt x="938854" y="110184"/>
                  </a:lnTo>
                  <a:lnTo>
                    <a:pt x="917652" y="128389"/>
                  </a:lnTo>
                  <a:lnTo>
                    <a:pt x="915035" y="129417"/>
                  </a:lnTo>
                  <a:close/>
                </a:path>
                <a:path w="1398270" h="129540">
                  <a:moveTo>
                    <a:pt x="866520" y="127314"/>
                  </a:moveTo>
                  <a:lnTo>
                    <a:pt x="862454" y="121284"/>
                  </a:lnTo>
                  <a:lnTo>
                    <a:pt x="870867" y="117639"/>
                  </a:lnTo>
                  <a:lnTo>
                    <a:pt x="877410" y="112661"/>
                  </a:lnTo>
                  <a:lnTo>
                    <a:pt x="886758" y="100042"/>
                  </a:lnTo>
                  <a:lnTo>
                    <a:pt x="889094" y="93242"/>
                  </a:lnTo>
                  <a:lnTo>
                    <a:pt x="889095" y="80482"/>
                  </a:lnTo>
                  <a:lnTo>
                    <a:pt x="897368" y="80482"/>
                  </a:lnTo>
                  <a:lnTo>
                    <a:pt x="897368" y="88474"/>
                  </a:lnTo>
                  <a:lnTo>
                    <a:pt x="897765" y="91045"/>
                  </a:lnTo>
                  <a:lnTo>
                    <a:pt x="899354" y="96280"/>
                  </a:lnTo>
                  <a:lnTo>
                    <a:pt x="900545" y="98733"/>
                  </a:lnTo>
                  <a:lnTo>
                    <a:pt x="902670" y="101795"/>
                  </a:lnTo>
                  <a:lnTo>
                    <a:pt x="893862" y="101795"/>
                  </a:lnTo>
                  <a:lnTo>
                    <a:pt x="891432" y="107684"/>
                  </a:lnTo>
                  <a:lnTo>
                    <a:pt x="887913" y="112661"/>
                  </a:lnTo>
                  <a:lnTo>
                    <a:pt x="878532" y="121027"/>
                  </a:lnTo>
                  <a:lnTo>
                    <a:pt x="872970" y="124509"/>
                  </a:lnTo>
                  <a:lnTo>
                    <a:pt x="866520" y="127314"/>
                  </a:lnTo>
                  <a:close/>
                </a:path>
                <a:path w="1398270" h="129540">
                  <a:moveTo>
                    <a:pt x="912018" y="117966"/>
                  </a:moveTo>
                  <a:lnTo>
                    <a:pt x="911716" y="117966"/>
                  </a:lnTo>
                  <a:lnTo>
                    <a:pt x="910080" y="117312"/>
                  </a:lnTo>
                  <a:lnTo>
                    <a:pt x="893862" y="101795"/>
                  </a:lnTo>
                  <a:lnTo>
                    <a:pt x="902670" y="101795"/>
                  </a:lnTo>
                  <a:lnTo>
                    <a:pt x="903724" y="103314"/>
                  </a:lnTo>
                  <a:lnTo>
                    <a:pt x="905687" y="105440"/>
                  </a:lnTo>
                  <a:lnTo>
                    <a:pt x="910361" y="109366"/>
                  </a:lnTo>
                  <a:lnTo>
                    <a:pt x="913118" y="110955"/>
                  </a:lnTo>
                  <a:lnTo>
                    <a:pt x="916297" y="112171"/>
                  </a:lnTo>
                  <a:lnTo>
                    <a:pt x="912018" y="117966"/>
                  </a:lnTo>
                  <a:close/>
                </a:path>
                <a:path w="1398270" h="129540">
                  <a:moveTo>
                    <a:pt x="966353" y="126753"/>
                  </a:moveTo>
                  <a:lnTo>
                    <a:pt x="941231" y="105721"/>
                  </a:lnTo>
                  <a:lnTo>
                    <a:pt x="941112" y="105440"/>
                  </a:lnTo>
                  <a:lnTo>
                    <a:pt x="949272" y="105440"/>
                  </a:lnTo>
                  <a:lnTo>
                    <a:pt x="956514" y="113876"/>
                  </a:lnTo>
                  <a:lnTo>
                    <a:pt x="962658" y="117966"/>
                  </a:lnTo>
                  <a:lnTo>
                    <a:pt x="970421" y="120864"/>
                  </a:lnTo>
                  <a:lnTo>
                    <a:pt x="966353" y="126753"/>
                  </a:lnTo>
                  <a:close/>
                </a:path>
                <a:path w="1398270" h="129540">
                  <a:moveTo>
                    <a:pt x="1087635" y="126332"/>
                  </a:moveTo>
                  <a:lnTo>
                    <a:pt x="1003225" y="126332"/>
                  </a:lnTo>
                  <a:lnTo>
                    <a:pt x="1003225" y="80482"/>
                  </a:lnTo>
                  <a:lnTo>
                    <a:pt x="1011645" y="80482"/>
                  </a:lnTo>
                  <a:lnTo>
                    <a:pt x="1011645" y="96046"/>
                  </a:lnTo>
                  <a:lnTo>
                    <a:pt x="1087635" y="96046"/>
                  </a:lnTo>
                  <a:lnTo>
                    <a:pt x="1087635" y="103197"/>
                  </a:lnTo>
                  <a:lnTo>
                    <a:pt x="1011645" y="103197"/>
                  </a:lnTo>
                  <a:lnTo>
                    <a:pt x="1011645" y="119181"/>
                  </a:lnTo>
                  <a:lnTo>
                    <a:pt x="1087635" y="119181"/>
                  </a:lnTo>
                  <a:lnTo>
                    <a:pt x="1087635" y="126332"/>
                  </a:lnTo>
                  <a:close/>
                </a:path>
                <a:path w="1398270" h="129540">
                  <a:moveTo>
                    <a:pt x="1087635" y="96046"/>
                  </a:moveTo>
                  <a:lnTo>
                    <a:pt x="1079367" y="96046"/>
                  </a:lnTo>
                  <a:lnTo>
                    <a:pt x="1079367" y="80482"/>
                  </a:lnTo>
                  <a:lnTo>
                    <a:pt x="1087635" y="80482"/>
                  </a:lnTo>
                  <a:lnTo>
                    <a:pt x="1087635" y="96046"/>
                  </a:lnTo>
                  <a:close/>
                </a:path>
                <a:path w="1398270" h="129540">
                  <a:moveTo>
                    <a:pt x="1087635" y="119181"/>
                  </a:moveTo>
                  <a:lnTo>
                    <a:pt x="1079367" y="119181"/>
                  </a:lnTo>
                  <a:lnTo>
                    <a:pt x="1079367" y="103197"/>
                  </a:lnTo>
                  <a:lnTo>
                    <a:pt x="1087635" y="103197"/>
                  </a:lnTo>
                  <a:lnTo>
                    <a:pt x="1087635" y="119181"/>
                  </a:lnTo>
                  <a:close/>
                </a:path>
                <a:path w="1398270" h="129540">
                  <a:moveTo>
                    <a:pt x="1000005" y="49215"/>
                  </a:moveTo>
                  <a:lnTo>
                    <a:pt x="996919" y="42484"/>
                  </a:lnTo>
                  <a:lnTo>
                    <a:pt x="1002806" y="41363"/>
                  </a:lnTo>
                  <a:lnTo>
                    <a:pt x="1008416" y="39774"/>
                  </a:lnTo>
                  <a:lnTo>
                    <a:pt x="1039753" y="15961"/>
                  </a:lnTo>
                  <a:lnTo>
                    <a:pt x="1040944" y="11684"/>
                  </a:lnTo>
                  <a:lnTo>
                    <a:pt x="1040944" y="1963"/>
                  </a:lnTo>
                  <a:lnTo>
                    <a:pt x="1049640" y="1963"/>
                  </a:lnTo>
                  <a:lnTo>
                    <a:pt x="1049640" y="11684"/>
                  </a:lnTo>
                  <a:lnTo>
                    <a:pt x="1050831" y="15961"/>
                  </a:lnTo>
                  <a:lnTo>
                    <a:pt x="1054467" y="21873"/>
                  </a:lnTo>
                  <a:lnTo>
                    <a:pt x="1045297" y="21873"/>
                  </a:lnTo>
                  <a:lnTo>
                    <a:pt x="1009940" y="47111"/>
                  </a:lnTo>
                  <a:lnTo>
                    <a:pt x="1005053" y="48373"/>
                  </a:lnTo>
                  <a:lnTo>
                    <a:pt x="1000005" y="49215"/>
                  </a:lnTo>
                  <a:close/>
                </a:path>
                <a:path w="1398270" h="129540">
                  <a:moveTo>
                    <a:pt x="1090578" y="49215"/>
                  </a:moveTo>
                  <a:lnTo>
                    <a:pt x="1055269" y="34282"/>
                  </a:lnTo>
                  <a:lnTo>
                    <a:pt x="1045297" y="21873"/>
                  </a:lnTo>
                  <a:lnTo>
                    <a:pt x="1054467" y="21873"/>
                  </a:lnTo>
                  <a:lnTo>
                    <a:pt x="1055603" y="23719"/>
                  </a:lnTo>
                  <a:lnTo>
                    <a:pt x="1058803" y="27154"/>
                  </a:lnTo>
                  <a:lnTo>
                    <a:pt x="1066842" y="33137"/>
                  </a:lnTo>
                  <a:lnTo>
                    <a:pt x="1071467" y="35661"/>
                  </a:lnTo>
                  <a:lnTo>
                    <a:pt x="1081872" y="39774"/>
                  </a:lnTo>
                  <a:lnTo>
                    <a:pt x="1087443" y="41363"/>
                  </a:lnTo>
                  <a:lnTo>
                    <a:pt x="1087243" y="41363"/>
                  </a:lnTo>
                  <a:lnTo>
                    <a:pt x="1093665" y="42484"/>
                  </a:lnTo>
                  <a:lnTo>
                    <a:pt x="1090578" y="49215"/>
                  </a:lnTo>
                  <a:close/>
                </a:path>
                <a:path w="1398270" h="129540">
                  <a:moveTo>
                    <a:pt x="1103199" y="68844"/>
                  </a:moveTo>
                  <a:lnTo>
                    <a:pt x="987108" y="68844"/>
                  </a:lnTo>
                  <a:lnTo>
                    <a:pt x="987108" y="61413"/>
                  </a:lnTo>
                  <a:lnTo>
                    <a:pt x="1103199" y="61413"/>
                  </a:lnTo>
                  <a:lnTo>
                    <a:pt x="1103199" y="68844"/>
                  </a:lnTo>
                  <a:close/>
                </a:path>
                <a:path w="1398270" h="129540">
                  <a:moveTo>
                    <a:pt x="1222519" y="126332"/>
                  </a:moveTo>
                  <a:lnTo>
                    <a:pt x="1214251" y="126332"/>
                  </a:lnTo>
                  <a:lnTo>
                    <a:pt x="1214251" y="0"/>
                  </a:lnTo>
                  <a:lnTo>
                    <a:pt x="1222519" y="0"/>
                  </a:lnTo>
                  <a:lnTo>
                    <a:pt x="1222519" y="126332"/>
                  </a:lnTo>
                  <a:close/>
                </a:path>
                <a:path w="1398270" h="129540">
                  <a:moveTo>
                    <a:pt x="1138861" y="94363"/>
                  </a:moveTo>
                  <a:lnTo>
                    <a:pt x="1125916" y="94363"/>
                  </a:lnTo>
                  <a:lnTo>
                    <a:pt x="1125916" y="12338"/>
                  </a:lnTo>
                  <a:lnTo>
                    <a:pt x="1134327" y="12338"/>
                  </a:lnTo>
                  <a:lnTo>
                    <a:pt x="1134327" y="86792"/>
                  </a:lnTo>
                  <a:lnTo>
                    <a:pt x="1197449" y="86792"/>
                  </a:lnTo>
                  <a:lnTo>
                    <a:pt x="1155129" y="93662"/>
                  </a:lnTo>
                  <a:lnTo>
                    <a:pt x="1144099" y="94223"/>
                  </a:lnTo>
                  <a:lnTo>
                    <a:pt x="1138861" y="94363"/>
                  </a:lnTo>
                  <a:close/>
                </a:path>
                <a:path w="1398270" h="129540">
                  <a:moveTo>
                    <a:pt x="1197449" y="86792"/>
                  </a:moveTo>
                  <a:lnTo>
                    <a:pt x="1143395" y="86792"/>
                  </a:lnTo>
                  <a:lnTo>
                    <a:pt x="1148043" y="86628"/>
                  </a:lnTo>
                  <a:lnTo>
                    <a:pt x="1158044" y="85974"/>
                  </a:lnTo>
                  <a:lnTo>
                    <a:pt x="1197420" y="79501"/>
                  </a:lnTo>
                  <a:lnTo>
                    <a:pt x="1198769" y="85507"/>
                  </a:lnTo>
                  <a:lnTo>
                    <a:pt x="1198874" y="85974"/>
                  </a:lnTo>
                  <a:lnTo>
                    <a:pt x="1198963" y="86371"/>
                  </a:lnTo>
                  <a:lnTo>
                    <a:pt x="1197449" y="86792"/>
                  </a:lnTo>
                  <a:close/>
                </a:path>
                <a:path w="1398270" h="129540">
                  <a:moveTo>
                    <a:pt x="1266458" y="95064"/>
                  </a:moveTo>
                  <a:lnTo>
                    <a:pt x="1253513" y="95064"/>
                  </a:lnTo>
                  <a:lnTo>
                    <a:pt x="1253513" y="13741"/>
                  </a:lnTo>
                  <a:lnTo>
                    <a:pt x="1313244" y="13741"/>
                  </a:lnTo>
                  <a:lnTo>
                    <a:pt x="1313244" y="21312"/>
                  </a:lnTo>
                  <a:lnTo>
                    <a:pt x="1261924" y="21312"/>
                  </a:lnTo>
                  <a:lnTo>
                    <a:pt x="1261924" y="87493"/>
                  </a:lnTo>
                  <a:lnTo>
                    <a:pt x="1325046" y="87493"/>
                  </a:lnTo>
                  <a:lnTo>
                    <a:pt x="1321512" y="88474"/>
                  </a:lnTo>
                  <a:lnTo>
                    <a:pt x="1282717" y="94363"/>
                  </a:lnTo>
                  <a:lnTo>
                    <a:pt x="1271687" y="94924"/>
                  </a:lnTo>
                  <a:lnTo>
                    <a:pt x="1266458" y="95064"/>
                  </a:lnTo>
                  <a:close/>
                </a:path>
                <a:path w="1398270" h="129540">
                  <a:moveTo>
                    <a:pt x="1325046" y="87493"/>
                  </a:moveTo>
                  <a:lnTo>
                    <a:pt x="1270991" y="87493"/>
                  </a:lnTo>
                  <a:lnTo>
                    <a:pt x="1275640" y="87329"/>
                  </a:lnTo>
                  <a:lnTo>
                    <a:pt x="1285641" y="86675"/>
                  </a:lnTo>
                  <a:lnTo>
                    <a:pt x="1325017" y="80202"/>
                  </a:lnTo>
                  <a:lnTo>
                    <a:pt x="1326366" y="86208"/>
                  </a:lnTo>
                  <a:lnTo>
                    <a:pt x="1326471" y="86675"/>
                  </a:lnTo>
                  <a:lnTo>
                    <a:pt x="1326560" y="87072"/>
                  </a:lnTo>
                  <a:lnTo>
                    <a:pt x="1325046" y="87493"/>
                  </a:lnTo>
                  <a:close/>
                </a:path>
                <a:path w="1398270" h="129540">
                  <a:moveTo>
                    <a:pt x="1345915" y="126332"/>
                  </a:moveTo>
                  <a:lnTo>
                    <a:pt x="1337638" y="126332"/>
                  </a:lnTo>
                  <a:lnTo>
                    <a:pt x="1337638" y="0"/>
                  </a:lnTo>
                  <a:lnTo>
                    <a:pt x="1345915" y="0"/>
                  </a:lnTo>
                  <a:lnTo>
                    <a:pt x="1345915" y="49775"/>
                  </a:lnTo>
                  <a:lnTo>
                    <a:pt x="1367784" y="49775"/>
                  </a:lnTo>
                  <a:lnTo>
                    <a:pt x="1367784" y="57347"/>
                  </a:lnTo>
                  <a:lnTo>
                    <a:pt x="1345915" y="57347"/>
                  </a:lnTo>
                  <a:lnTo>
                    <a:pt x="1345915" y="126332"/>
                  </a:lnTo>
                  <a:close/>
                </a:path>
                <a:path w="1398270" h="129540">
                  <a:moveTo>
                    <a:pt x="1397931" y="113573"/>
                  </a:moveTo>
                  <a:lnTo>
                    <a:pt x="1384891" y="113573"/>
                  </a:lnTo>
                  <a:lnTo>
                    <a:pt x="1384891" y="99832"/>
                  </a:lnTo>
                  <a:lnTo>
                    <a:pt x="1397931" y="99832"/>
                  </a:lnTo>
                  <a:lnTo>
                    <a:pt x="1397931" y="113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6740" y="7755635"/>
            <a:ext cx="6367519" cy="14663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9920" y="7978140"/>
            <a:ext cx="6369208" cy="15350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8517" y="8202167"/>
            <a:ext cx="6370610" cy="146634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598517" y="8438925"/>
            <a:ext cx="538480" cy="129539"/>
          </a:xfrm>
          <a:custGeom>
            <a:avLst/>
            <a:gdLst/>
            <a:ahLst/>
            <a:cxnLst/>
            <a:rect l="l" t="t" r="r" b="b"/>
            <a:pathLst>
              <a:path w="538480" h="129540">
                <a:moveTo>
                  <a:pt x="35988" y="68424"/>
                </a:moveTo>
                <a:lnTo>
                  <a:pt x="27388" y="68424"/>
                </a:lnTo>
                <a:lnTo>
                  <a:pt x="23322" y="67699"/>
                </a:lnTo>
                <a:lnTo>
                  <a:pt x="15657" y="64802"/>
                </a:lnTo>
                <a:lnTo>
                  <a:pt x="12292" y="62698"/>
                </a:lnTo>
                <a:lnTo>
                  <a:pt x="6496" y="57183"/>
                </a:lnTo>
                <a:lnTo>
                  <a:pt x="4303" y="54005"/>
                </a:lnTo>
                <a:lnTo>
                  <a:pt x="4206" y="53865"/>
                </a:lnTo>
                <a:lnTo>
                  <a:pt x="902" y="46247"/>
                </a:lnTo>
                <a:lnTo>
                  <a:pt x="841" y="46107"/>
                </a:lnTo>
                <a:lnTo>
                  <a:pt x="0" y="41783"/>
                </a:lnTo>
                <a:lnTo>
                  <a:pt x="23322" y="6333"/>
                </a:lnTo>
                <a:lnTo>
                  <a:pt x="27388" y="5608"/>
                </a:lnTo>
                <a:lnTo>
                  <a:pt x="35988" y="5608"/>
                </a:lnTo>
                <a:lnTo>
                  <a:pt x="40077" y="6333"/>
                </a:lnTo>
                <a:lnTo>
                  <a:pt x="47836" y="9230"/>
                </a:lnTo>
                <a:lnTo>
                  <a:pt x="51224" y="11310"/>
                </a:lnTo>
                <a:lnTo>
                  <a:pt x="53073" y="13039"/>
                </a:lnTo>
                <a:lnTo>
                  <a:pt x="28323" y="13039"/>
                </a:lnTo>
                <a:lnTo>
                  <a:pt x="25191" y="13624"/>
                </a:lnTo>
                <a:lnTo>
                  <a:pt x="8829" y="29818"/>
                </a:lnTo>
                <a:lnTo>
                  <a:pt x="8716" y="30099"/>
                </a:lnTo>
                <a:lnTo>
                  <a:pt x="8132" y="33324"/>
                </a:lnTo>
                <a:lnTo>
                  <a:pt x="8132" y="40521"/>
                </a:lnTo>
                <a:lnTo>
                  <a:pt x="28323" y="60993"/>
                </a:lnTo>
                <a:lnTo>
                  <a:pt x="53073" y="60993"/>
                </a:lnTo>
                <a:lnTo>
                  <a:pt x="51249" y="62698"/>
                </a:lnTo>
                <a:lnTo>
                  <a:pt x="47836" y="64802"/>
                </a:lnTo>
                <a:lnTo>
                  <a:pt x="40077" y="67699"/>
                </a:lnTo>
                <a:lnTo>
                  <a:pt x="35988" y="68424"/>
                </a:lnTo>
                <a:close/>
              </a:path>
              <a:path w="538480" h="129540">
                <a:moveTo>
                  <a:pt x="53073" y="60993"/>
                </a:moveTo>
                <a:lnTo>
                  <a:pt x="38979" y="60993"/>
                </a:lnTo>
                <a:lnTo>
                  <a:pt x="44751" y="58796"/>
                </a:lnTo>
                <a:lnTo>
                  <a:pt x="53257" y="50009"/>
                </a:lnTo>
                <a:lnTo>
                  <a:pt x="55384" y="44214"/>
                </a:lnTo>
                <a:lnTo>
                  <a:pt x="55384" y="29818"/>
                </a:lnTo>
                <a:lnTo>
                  <a:pt x="53360" y="24303"/>
                </a:lnTo>
                <a:lnTo>
                  <a:pt x="53257" y="24023"/>
                </a:lnTo>
                <a:lnTo>
                  <a:pt x="44751" y="15236"/>
                </a:lnTo>
                <a:lnTo>
                  <a:pt x="38979" y="13039"/>
                </a:lnTo>
                <a:lnTo>
                  <a:pt x="53073" y="13039"/>
                </a:lnTo>
                <a:lnTo>
                  <a:pt x="57020" y="16732"/>
                </a:lnTo>
                <a:lnTo>
                  <a:pt x="59310" y="20027"/>
                </a:lnTo>
                <a:lnTo>
                  <a:pt x="62675" y="27785"/>
                </a:lnTo>
                <a:lnTo>
                  <a:pt x="63516" y="32155"/>
                </a:lnTo>
                <a:lnTo>
                  <a:pt x="63516" y="41783"/>
                </a:lnTo>
                <a:lnTo>
                  <a:pt x="56195" y="58071"/>
                </a:lnTo>
                <a:lnTo>
                  <a:pt x="53073" y="60993"/>
                </a:lnTo>
                <a:close/>
              </a:path>
              <a:path w="538480" h="129540">
                <a:moveTo>
                  <a:pt x="100813" y="72630"/>
                </a:moveTo>
                <a:lnTo>
                  <a:pt x="92540" y="72630"/>
                </a:lnTo>
                <a:lnTo>
                  <a:pt x="92540" y="53701"/>
                </a:lnTo>
                <a:lnTo>
                  <a:pt x="69125" y="53701"/>
                </a:lnTo>
                <a:lnTo>
                  <a:pt x="69125" y="46130"/>
                </a:lnTo>
                <a:lnTo>
                  <a:pt x="92540" y="46130"/>
                </a:lnTo>
                <a:lnTo>
                  <a:pt x="92540" y="27061"/>
                </a:lnTo>
                <a:lnTo>
                  <a:pt x="69125" y="27061"/>
                </a:lnTo>
                <a:lnTo>
                  <a:pt x="69125" y="19489"/>
                </a:lnTo>
                <a:lnTo>
                  <a:pt x="92540" y="19489"/>
                </a:lnTo>
                <a:lnTo>
                  <a:pt x="92540" y="0"/>
                </a:lnTo>
                <a:lnTo>
                  <a:pt x="100813" y="0"/>
                </a:lnTo>
                <a:lnTo>
                  <a:pt x="100813" y="72630"/>
                </a:lnTo>
                <a:close/>
              </a:path>
              <a:path w="538480" h="129540">
                <a:moveTo>
                  <a:pt x="56926" y="129417"/>
                </a:moveTo>
                <a:lnTo>
                  <a:pt x="52970" y="123551"/>
                </a:lnTo>
                <a:lnTo>
                  <a:pt x="52860" y="123388"/>
                </a:lnTo>
                <a:lnTo>
                  <a:pt x="56765" y="121612"/>
                </a:lnTo>
                <a:lnTo>
                  <a:pt x="60034" y="119765"/>
                </a:lnTo>
                <a:lnTo>
                  <a:pt x="78800" y="79921"/>
                </a:lnTo>
                <a:lnTo>
                  <a:pt x="87072" y="79921"/>
                </a:lnTo>
                <a:lnTo>
                  <a:pt x="87151" y="96841"/>
                </a:lnTo>
                <a:lnTo>
                  <a:pt x="89339" y="103314"/>
                </a:lnTo>
                <a:lnTo>
                  <a:pt x="91164" y="105440"/>
                </a:lnTo>
                <a:lnTo>
                  <a:pt x="83006" y="105440"/>
                </a:lnTo>
                <a:lnTo>
                  <a:pt x="59544" y="128389"/>
                </a:lnTo>
                <a:lnTo>
                  <a:pt x="56926" y="129417"/>
                </a:lnTo>
                <a:close/>
              </a:path>
              <a:path w="538480" h="129540">
                <a:moveTo>
                  <a:pt x="8412" y="127314"/>
                </a:moveTo>
                <a:lnTo>
                  <a:pt x="4346" y="121284"/>
                </a:lnTo>
                <a:lnTo>
                  <a:pt x="12759" y="117639"/>
                </a:lnTo>
                <a:lnTo>
                  <a:pt x="19302" y="112661"/>
                </a:lnTo>
                <a:lnTo>
                  <a:pt x="28650" y="100042"/>
                </a:lnTo>
                <a:lnTo>
                  <a:pt x="30987" y="93242"/>
                </a:lnTo>
                <a:lnTo>
                  <a:pt x="30987" y="80482"/>
                </a:lnTo>
                <a:lnTo>
                  <a:pt x="39259" y="80482"/>
                </a:lnTo>
                <a:lnTo>
                  <a:pt x="39259" y="88474"/>
                </a:lnTo>
                <a:lnTo>
                  <a:pt x="39657" y="91045"/>
                </a:lnTo>
                <a:lnTo>
                  <a:pt x="41246" y="96280"/>
                </a:lnTo>
                <a:lnTo>
                  <a:pt x="42437" y="98733"/>
                </a:lnTo>
                <a:lnTo>
                  <a:pt x="44562" y="101795"/>
                </a:lnTo>
                <a:lnTo>
                  <a:pt x="35754" y="101795"/>
                </a:lnTo>
                <a:lnTo>
                  <a:pt x="33324" y="107684"/>
                </a:lnTo>
                <a:lnTo>
                  <a:pt x="29805" y="112661"/>
                </a:lnTo>
                <a:lnTo>
                  <a:pt x="20424" y="121027"/>
                </a:lnTo>
                <a:lnTo>
                  <a:pt x="14862" y="124509"/>
                </a:lnTo>
                <a:lnTo>
                  <a:pt x="8412" y="127314"/>
                </a:lnTo>
                <a:close/>
              </a:path>
              <a:path w="538480" h="129540">
                <a:moveTo>
                  <a:pt x="53911" y="117966"/>
                </a:moveTo>
                <a:lnTo>
                  <a:pt x="53608" y="117966"/>
                </a:lnTo>
                <a:lnTo>
                  <a:pt x="51972" y="117312"/>
                </a:lnTo>
                <a:lnTo>
                  <a:pt x="35754" y="101795"/>
                </a:lnTo>
                <a:lnTo>
                  <a:pt x="44562" y="101795"/>
                </a:lnTo>
                <a:lnTo>
                  <a:pt x="45616" y="103314"/>
                </a:lnTo>
                <a:lnTo>
                  <a:pt x="47579" y="105440"/>
                </a:lnTo>
                <a:lnTo>
                  <a:pt x="52253" y="109366"/>
                </a:lnTo>
                <a:lnTo>
                  <a:pt x="55010" y="110955"/>
                </a:lnTo>
                <a:lnTo>
                  <a:pt x="58188" y="112171"/>
                </a:lnTo>
                <a:lnTo>
                  <a:pt x="53911" y="117966"/>
                </a:lnTo>
                <a:close/>
              </a:path>
              <a:path w="538480" h="129540">
                <a:moveTo>
                  <a:pt x="108244" y="126753"/>
                </a:moveTo>
                <a:lnTo>
                  <a:pt x="83006" y="105440"/>
                </a:lnTo>
                <a:lnTo>
                  <a:pt x="91164" y="105440"/>
                </a:lnTo>
                <a:lnTo>
                  <a:pt x="98406" y="113876"/>
                </a:lnTo>
                <a:lnTo>
                  <a:pt x="104552" y="117966"/>
                </a:lnTo>
                <a:lnTo>
                  <a:pt x="112310" y="120864"/>
                </a:lnTo>
                <a:lnTo>
                  <a:pt x="108244" y="126753"/>
                </a:lnTo>
                <a:close/>
              </a:path>
              <a:path w="538480" h="129540">
                <a:moveTo>
                  <a:pt x="226725" y="126332"/>
                </a:moveTo>
                <a:lnTo>
                  <a:pt x="142316" y="126332"/>
                </a:lnTo>
                <a:lnTo>
                  <a:pt x="142316" y="80482"/>
                </a:lnTo>
                <a:lnTo>
                  <a:pt x="150729" y="80482"/>
                </a:lnTo>
                <a:lnTo>
                  <a:pt x="150729" y="96046"/>
                </a:lnTo>
                <a:lnTo>
                  <a:pt x="226725" y="96046"/>
                </a:lnTo>
                <a:lnTo>
                  <a:pt x="226725" y="103197"/>
                </a:lnTo>
                <a:lnTo>
                  <a:pt x="150729" y="103197"/>
                </a:lnTo>
                <a:lnTo>
                  <a:pt x="150729" y="119181"/>
                </a:lnTo>
                <a:lnTo>
                  <a:pt x="226725" y="119181"/>
                </a:lnTo>
                <a:lnTo>
                  <a:pt x="226725" y="126332"/>
                </a:lnTo>
                <a:close/>
              </a:path>
              <a:path w="538480" h="129540">
                <a:moveTo>
                  <a:pt x="226725" y="96046"/>
                </a:moveTo>
                <a:lnTo>
                  <a:pt x="218452" y="96046"/>
                </a:lnTo>
                <a:lnTo>
                  <a:pt x="218452" y="80482"/>
                </a:lnTo>
                <a:lnTo>
                  <a:pt x="226725" y="80482"/>
                </a:lnTo>
                <a:lnTo>
                  <a:pt x="226725" y="96046"/>
                </a:lnTo>
                <a:close/>
              </a:path>
              <a:path w="538480" h="129540">
                <a:moveTo>
                  <a:pt x="226725" y="119181"/>
                </a:moveTo>
                <a:lnTo>
                  <a:pt x="218452" y="119181"/>
                </a:lnTo>
                <a:lnTo>
                  <a:pt x="218452" y="103197"/>
                </a:lnTo>
                <a:lnTo>
                  <a:pt x="226725" y="103197"/>
                </a:lnTo>
                <a:lnTo>
                  <a:pt x="226725" y="119181"/>
                </a:lnTo>
                <a:close/>
              </a:path>
              <a:path w="538480" h="129540">
                <a:moveTo>
                  <a:pt x="139092" y="49215"/>
                </a:moveTo>
                <a:lnTo>
                  <a:pt x="136007" y="42484"/>
                </a:lnTo>
                <a:lnTo>
                  <a:pt x="141896" y="41363"/>
                </a:lnTo>
                <a:lnTo>
                  <a:pt x="147504" y="39774"/>
                </a:lnTo>
                <a:lnTo>
                  <a:pt x="178843" y="15961"/>
                </a:lnTo>
                <a:lnTo>
                  <a:pt x="180034" y="11684"/>
                </a:lnTo>
                <a:lnTo>
                  <a:pt x="180034" y="1963"/>
                </a:lnTo>
                <a:lnTo>
                  <a:pt x="188728" y="1963"/>
                </a:lnTo>
                <a:lnTo>
                  <a:pt x="188728" y="11684"/>
                </a:lnTo>
                <a:lnTo>
                  <a:pt x="189919" y="15961"/>
                </a:lnTo>
                <a:lnTo>
                  <a:pt x="193552" y="21873"/>
                </a:lnTo>
                <a:lnTo>
                  <a:pt x="184380" y="21873"/>
                </a:lnTo>
                <a:lnTo>
                  <a:pt x="149024" y="47111"/>
                </a:lnTo>
                <a:lnTo>
                  <a:pt x="144139" y="48373"/>
                </a:lnTo>
                <a:lnTo>
                  <a:pt x="139092" y="49215"/>
                </a:lnTo>
                <a:close/>
              </a:path>
              <a:path w="538480" h="129540">
                <a:moveTo>
                  <a:pt x="229670" y="49215"/>
                </a:moveTo>
                <a:lnTo>
                  <a:pt x="194359" y="34282"/>
                </a:lnTo>
                <a:lnTo>
                  <a:pt x="184380" y="21873"/>
                </a:lnTo>
                <a:lnTo>
                  <a:pt x="193552" y="21873"/>
                </a:lnTo>
                <a:lnTo>
                  <a:pt x="194686" y="23719"/>
                </a:lnTo>
                <a:lnTo>
                  <a:pt x="197888" y="27154"/>
                </a:lnTo>
                <a:lnTo>
                  <a:pt x="205927" y="33137"/>
                </a:lnTo>
                <a:lnTo>
                  <a:pt x="210558" y="35661"/>
                </a:lnTo>
                <a:lnTo>
                  <a:pt x="220960" y="39774"/>
                </a:lnTo>
                <a:lnTo>
                  <a:pt x="226531" y="41363"/>
                </a:lnTo>
                <a:lnTo>
                  <a:pt x="226330" y="41363"/>
                </a:lnTo>
                <a:lnTo>
                  <a:pt x="232754" y="42484"/>
                </a:lnTo>
                <a:lnTo>
                  <a:pt x="229670" y="49215"/>
                </a:lnTo>
                <a:close/>
              </a:path>
              <a:path w="538480" h="129540">
                <a:moveTo>
                  <a:pt x="242289" y="68844"/>
                </a:moveTo>
                <a:lnTo>
                  <a:pt x="126192" y="68844"/>
                </a:lnTo>
                <a:lnTo>
                  <a:pt x="126192" y="61413"/>
                </a:lnTo>
                <a:lnTo>
                  <a:pt x="242289" y="61413"/>
                </a:lnTo>
                <a:lnTo>
                  <a:pt x="242289" y="68844"/>
                </a:lnTo>
                <a:close/>
              </a:path>
              <a:path w="538480" h="129540">
                <a:moveTo>
                  <a:pt x="363013" y="126332"/>
                </a:moveTo>
                <a:lnTo>
                  <a:pt x="354740" y="126332"/>
                </a:lnTo>
                <a:lnTo>
                  <a:pt x="354740" y="0"/>
                </a:lnTo>
                <a:lnTo>
                  <a:pt x="363013" y="0"/>
                </a:lnTo>
                <a:lnTo>
                  <a:pt x="363013" y="126332"/>
                </a:lnTo>
                <a:close/>
              </a:path>
              <a:path w="538480" h="129540">
                <a:moveTo>
                  <a:pt x="279352" y="94363"/>
                </a:moveTo>
                <a:lnTo>
                  <a:pt x="266406" y="94363"/>
                </a:lnTo>
                <a:lnTo>
                  <a:pt x="266406" y="12338"/>
                </a:lnTo>
                <a:lnTo>
                  <a:pt x="274818" y="12338"/>
                </a:lnTo>
                <a:lnTo>
                  <a:pt x="274818" y="86792"/>
                </a:lnTo>
                <a:lnTo>
                  <a:pt x="337943" y="86792"/>
                </a:lnTo>
                <a:lnTo>
                  <a:pt x="295617" y="93662"/>
                </a:lnTo>
                <a:lnTo>
                  <a:pt x="284586" y="94223"/>
                </a:lnTo>
                <a:lnTo>
                  <a:pt x="279352" y="94363"/>
                </a:lnTo>
                <a:close/>
              </a:path>
              <a:path w="538480" h="129540">
                <a:moveTo>
                  <a:pt x="337943" y="86792"/>
                </a:moveTo>
                <a:lnTo>
                  <a:pt x="283885" y="86792"/>
                </a:lnTo>
                <a:lnTo>
                  <a:pt x="288536" y="86628"/>
                </a:lnTo>
                <a:lnTo>
                  <a:pt x="298537" y="85974"/>
                </a:lnTo>
                <a:lnTo>
                  <a:pt x="337915" y="79501"/>
                </a:lnTo>
                <a:lnTo>
                  <a:pt x="339263" y="85507"/>
                </a:lnTo>
                <a:lnTo>
                  <a:pt x="339368" y="85974"/>
                </a:lnTo>
                <a:lnTo>
                  <a:pt x="339457" y="86371"/>
                </a:lnTo>
                <a:lnTo>
                  <a:pt x="337943" y="86792"/>
                </a:lnTo>
                <a:close/>
              </a:path>
              <a:path w="538480" h="129540">
                <a:moveTo>
                  <a:pt x="409750" y="95064"/>
                </a:moveTo>
                <a:lnTo>
                  <a:pt x="396804" y="95064"/>
                </a:lnTo>
                <a:lnTo>
                  <a:pt x="396804" y="13741"/>
                </a:lnTo>
                <a:lnTo>
                  <a:pt x="456535" y="13741"/>
                </a:lnTo>
                <a:lnTo>
                  <a:pt x="456535" y="21312"/>
                </a:lnTo>
                <a:lnTo>
                  <a:pt x="405217" y="21312"/>
                </a:lnTo>
                <a:lnTo>
                  <a:pt x="405217" y="87493"/>
                </a:lnTo>
                <a:lnTo>
                  <a:pt x="468342" y="87493"/>
                </a:lnTo>
                <a:lnTo>
                  <a:pt x="464808" y="88474"/>
                </a:lnTo>
                <a:lnTo>
                  <a:pt x="426015" y="94363"/>
                </a:lnTo>
                <a:lnTo>
                  <a:pt x="414985" y="94924"/>
                </a:lnTo>
                <a:lnTo>
                  <a:pt x="409750" y="95064"/>
                </a:lnTo>
                <a:close/>
              </a:path>
              <a:path w="538480" h="129540">
                <a:moveTo>
                  <a:pt x="468342" y="87493"/>
                </a:moveTo>
                <a:lnTo>
                  <a:pt x="414284" y="87493"/>
                </a:lnTo>
                <a:lnTo>
                  <a:pt x="418934" y="87329"/>
                </a:lnTo>
                <a:lnTo>
                  <a:pt x="428937" y="86675"/>
                </a:lnTo>
                <a:lnTo>
                  <a:pt x="468313" y="80202"/>
                </a:lnTo>
                <a:lnTo>
                  <a:pt x="469662" y="86208"/>
                </a:lnTo>
                <a:lnTo>
                  <a:pt x="469767" y="86675"/>
                </a:lnTo>
                <a:lnTo>
                  <a:pt x="469856" y="87072"/>
                </a:lnTo>
                <a:lnTo>
                  <a:pt x="468342" y="87493"/>
                </a:lnTo>
                <a:close/>
              </a:path>
              <a:path w="538480" h="129540">
                <a:moveTo>
                  <a:pt x="489205" y="126332"/>
                </a:moveTo>
                <a:lnTo>
                  <a:pt x="480933" y="126332"/>
                </a:lnTo>
                <a:lnTo>
                  <a:pt x="480933" y="0"/>
                </a:lnTo>
                <a:lnTo>
                  <a:pt x="489205" y="0"/>
                </a:lnTo>
                <a:lnTo>
                  <a:pt x="489205" y="49775"/>
                </a:lnTo>
                <a:lnTo>
                  <a:pt x="511078" y="49775"/>
                </a:lnTo>
                <a:lnTo>
                  <a:pt x="511078" y="57347"/>
                </a:lnTo>
                <a:lnTo>
                  <a:pt x="489205" y="57347"/>
                </a:lnTo>
                <a:lnTo>
                  <a:pt x="489205" y="126332"/>
                </a:lnTo>
                <a:close/>
              </a:path>
              <a:path w="538480" h="129540">
                <a:moveTo>
                  <a:pt x="538420" y="113573"/>
                </a:moveTo>
                <a:lnTo>
                  <a:pt x="525380" y="113573"/>
                </a:lnTo>
                <a:lnTo>
                  <a:pt x="525380" y="99832"/>
                </a:lnTo>
                <a:lnTo>
                  <a:pt x="538420" y="99832"/>
                </a:lnTo>
                <a:lnTo>
                  <a:pt x="538420" y="11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86740" y="8648700"/>
            <a:ext cx="5713730" cy="142240"/>
            <a:chOff x="586740" y="8648700"/>
            <a:chExt cx="5713730" cy="142240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6740" y="8648700"/>
              <a:ext cx="5685529" cy="14214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915363" y="8660449"/>
              <a:ext cx="3385185" cy="114935"/>
            </a:xfrm>
            <a:custGeom>
              <a:avLst/>
              <a:gdLst/>
              <a:ahLst/>
              <a:cxnLst/>
              <a:rect l="l" t="t" r="r" b="b"/>
              <a:pathLst>
                <a:path w="3385185" h="114934">
                  <a:moveTo>
                    <a:pt x="13740" y="33370"/>
                  </a:moveTo>
                  <a:lnTo>
                    <a:pt x="0" y="33370"/>
                  </a:lnTo>
                  <a:lnTo>
                    <a:pt x="45" y="14254"/>
                  </a:lnTo>
                  <a:lnTo>
                    <a:pt x="1074" y="10071"/>
                  </a:lnTo>
                  <a:lnTo>
                    <a:pt x="5374" y="3248"/>
                  </a:lnTo>
                  <a:lnTo>
                    <a:pt x="9160" y="1027"/>
                  </a:lnTo>
                  <a:lnTo>
                    <a:pt x="14582" y="0"/>
                  </a:lnTo>
                  <a:lnTo>
                    <a:pt x="14582" y="5888"/>
                  </a:lnTo>
                  <a:lnTo>
                    <a:pt x="11777" y="6356"/>
                  </a:lnTo>
                  <a:lnTo>
                    <a:pt x="9651" y="7547"/>
                  </a:lnTo>
                  <a:lnTo>
                    <a:pt x="6753" y="11380"/>
                  </a:lnTo>
                  <a:lnTo>
                    <a:pt x="6029" y="14254"/>
                  </a:lnTo>
                  <a:lnTo>
                    <a:pt x="6029" y="19769"/>
                  </a:lnTo>
                  <a:lnTo>
                    <a:pt x="13740" y="19769"/>
                  </a:lnTo>
                  <a:lnTo>
                    <a:pt x="13740" y="33370"/>
                  </a:lnTo>
                  <a:close/>
                </a:path>
                <a:path w="3385185" h="114934">
                  <a:moveTo>
                    <a:pt x="1752391" y="37576"/>
                  </a:moveTo>
                  <a:lnTo>
                    <a:pt x="1752391" y="31687"/>
                  </a:lnTo>
                  <a:lnTo>
                    <a:pt x="1755191" y="31220"/>
                  </a:lnTo>
                  <a:lnTo>
                    <a:pt x="1757325" y="30028"/>
                  </a:lnTo>
                  <a:lnTo>
                    <a:pt x="1760220" y="26196"/>
                  </a:lnTo>
                  <a:lnTo>
                    <a:pt x="1760944" y="23321"/>
                  </a:lnTo>
                  <a:lnTo>
                    <a:pt x="1760944" y="17806"/>
                  </a:lnTo>
                  <a:lnTo>
                    <a:pt x="1753229" y="17806"/>
                  </a:lnTo>
                  <a:lnTo>
                    <a:pt x="1753229" y="4206"/>
                  </a:lnTo>
                  <a:lnTo>
                    <a:pt x="1766974" y="4206"/>
                  </a:lnTo>
                  <a:lnTo>
                    <a:pt x="1766928" y="23321"/>
                  </a:lnTo>
                  <a:lnTo>
                    <a:pt x="1765897" y="27504"/>
                  </a:lnTo>
                  <a:lnTo>
                    <a:pt x="1761602" y="34328"/>
                  </a:lnTo>
                  <a:lnTo>
                    <a:pt x="1757811" y="36548"/>
                  </a:lnTo>
                  <a:lnTo>
                    <a:pt x="1752391" y="37576"/>
                  </a:lnTo>
                  <a:close/>
                </a:path>
                <a:path w="3385185" h="114934">
                  <a:moveTo>
                    <a:pt x="3384757" y="114554"/>
                  </a:moveTo>
                  <a:lnTo>
                    <a:pt x="3371717" y="114554"/>
                  </a:lnTo>
                  <a:lnTo>
                    <a:pt x="3371717" y="100813"/>
                  </a:lnTo>
                  <a:lnTo>
                    <a:pt x="3384757" y="100813"/>
                  </a:lnTo>
                  <a:lnTo>
                    <a:pt x="3384757" y="114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6740" y="8872727"/>
            <a:ext cx="6367529" cy="146634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94311" y="9109485"/>
            <a:ext cx="673100" cy="129539"/>
          </a:xfrm>
          <a:custGeom>
            <a:avLst/>
            <a:gdLst/>
            <a:ahLst/>
            <a:cxnLst/>
            <a:rect l="l" t="t" r="r" b="b"/>
            <a:pathLst>
              <a:path w="673100" h="129540">
                <a:moveTo>
                  <a:pt x="40755" y="104599"/>
                </a:moveTo>
                <a:lnTo>
                  <a:pt x="32155" y="104599"/>
                </a:lnTo>
                <a:lnTo>
                  <a:pt x="28182" y="103921"/>
                </a:lnTo>
                <a:lnTo>
                  <a:pt x="6590" y="80108"/>
                </a:lnTo>
                <a:lnTo>
                  <a:pt x="6590" y="71322"/>
                </a:lnTo>
                <a:lnTo>
                  <a:pt x="32155" y="46831"/>
                </a:lnTo>
                <a:lnTo>
                  <a:pt x="40755" y="46831"/>
                </a:lnTo>
                <a:lnTo>
                  <a:pt x="44728" y="47509"/>
                </a:lnTo>
                <a:lnTo>
                  <a:pt x="52019" y="50219"/>
                </a:lnTo>
                <a:lnTo>
                  <a:pt x="55174" y="52159"/>
                </a:lnTo>
                <a:lnTo>
                  <a:pt x="57690" y="54543"/>
                </a:lnTo>
                <a:lnTo>
                  <a:pt x="32996" y="54543"/>
                </a:lnTo>
                <a:lnTo>
                  <a:pt x="29935" y="55080"/>
                </a:lnTo>
                <a:lnTo>
                  <a:pt x="14722" y="72584"/>
                </a:lnTo>
                <a:lnTo>
                  <a:pt x="14722" y="78659"/>
                </a:lnTo>
                <a:lnTo>
                  <a:pt x="32996" y="96887"/>
                </a:lnTo>
                <a:lnTo>
                  <a:pt x="57690" y="96887"/>
                </a:lnTo>
                <a:lnTo>
                  <a:pt x="55174" y="99271"/>
                </a:lnTo>
                <a:lnTo>
                  <a:pt x="52019" y="101210"/>
                </a:lnTo>
                <a:lnTo>
                  <a:pt x="44728" y="103921"/>
                </a:lnTo>
                <a:lnTo>
                  <a:pt x="40755" y="104599"/>
                </a:lnTo>
                <a:close/>
              </a:path>
              <a:path w="673100" h="129540">
                <a:moveTo>
                  <a:pt x="57690" y="96887"/>
                </a:moveTo>
                <a:lnTo>
                  <a:pt x="40007" y="96887"/>
                </a:lnTo>
                <a:lnTo>
                  <a:pt x="43139" y="96350"/>
                </a:lnTo>
                <a:lnTo>
                  <a:pt x="48560" y="94200"/>
                </a:lnTo>
                <a:lnTo>
                  <a:pt x="58188" y="78659"/>
                </a:lnTo>
                <a:lnTo>
                  <a:pt x="58165" y="72584"/>
                </a:lnTo>
                <a:lnTo>
                  <a:pt x="40007" y="54543"/>
                </a:lnTo>
                <a:lnTo>
                  <a:pt x="57690" y="54543"/>
                </a:lnTo>
                <a:lnTo>
                  <a:pt x="60502" y="57207"/>
                </a:lnTo>
                <a:lnTo>
                  <a:pt x="62582" y="60245"/>
                </a:lnTo>
                <a:lnTo>
                  <a:pt x="65573" y="67349"/>
                </a:lnTo>
                <a:lnTo>
                  <a:pt x="66321" y="71322"/>
                </a:lnTo>
                <a:lnTo>
                  <a:pt x="66321" y="80108"/>
                </a:lnTo>
                <a:lnTo>
                  <a:pt x="65573" y="84081"/>
                </a:lnTo>
                <a:lnTo>
                  <a:pt x="62582" y="91185"/>
                </a:lnTo>
                <a:lnTo>
                  <a:pt x="60518" y="94200"/>
                </a:lnTo>
                <a:lnTo>
                  <a:pt x="57690" y="96887"/>
                </a:lnTo>
                <a:close/>
              </a:path>
              <a:path w="673100" h="129540">
                <a:moveTo>
                  <a:pt x="98009" y="126332"/>
                </a:moveTo>
                <a:lnTo>
                  <a:pt x="89736" y="126332"/>
                </a:lnTo>
                <a:lnTo>
                  <a:pt x="89736" y="0"/>
                </a:lnTo>
                <a:lnTo>
                  <a:pt x="98009" y="0"/>
                </a:lnTo>
                <a:lnTo>
                  <a:pt x="98009" y="49775"/>
                </a:lnTo>
                <a:lnTo>
                  <a:pt x="119882" y="49775"/>
                </a:lnTo>
                <a:lnTo>
                  <a:pt x="119882" y="57347"/>
                </a:lnTo>
                <a:lnTo>
                  <a:pt x="98009" y="57347"/>
                </a:lnTo>
                <a:lnTo>
                  <a:pt x="98009" y="126332"/>
                </a:lnTo>
                <a:close/>
              </a:path>
              <a:path w="673100" h="129540">
                <a:moveTo>
                  <a:pt x="72210" y="35053"/>
                </a:moveTo>
                <a:lnTo>
                  <a:pt x="0" y="35053"/>
                </a:lnTo>
                <a:lnTo>
                  <a:pt x="0" y="27481"/>
                </a:lnTo>
                <a:lnTo>
                  <a:pt x="72210" y="27481"/>
                </a:lnTo>
                <a:lnTo>
                  <a:pt x="72210" y="35053"/>
                </a:lnTo>
                <a:close/>
              </a:path>
              <a:path w="673100" h="129540">
                <a:moveTo>
                  <a:pt x="55384" y="14301"/>
                </a:moveTo>
                <a:lnTo>
                  <a:pt x="16825" y="14301"/>
                </a:lnTo>
                <a:lnTo>
                  <a:pt x="16825" y="6730"/>
                </a:lnTo>
                <a:lnTo>
                  <a:pt x="55384" y="6730"/>
                </a:lnTo>
                <a:lnTo>
                  <a:pt x="55384" y="14301"/>
                </a:lnTo>
                <a:close/>
              </a:path>
              <a:path w="673100" h="129540">
                <a:moveTo>
                  <a:pt x="170593" y="68424"/>
                </a:moveTo>
                <a:lnTo>
                  <a:pt x="161993" y="68424"/>
                </a:lnTo>
                <a:lnTo>
                  <a:pt x="157927" y="67699"/>
                </a:lnTo>
                <a:lnTo>
                  <a:pt x="150262" y="64802"/>
                </a:lnTo>
                <a:lnTo>
                  <a:pt x="146897" y="62698"/>
                </a:lnTo>
                <a:lnTo>
                  <a:pt x="141101" y="57183"/>
                </a:lnTo>
                <a:lnTo>
                  <a:pt x="138908" y="54005"/>
                </a:lnTo>
                <a:lnTo>
                  <a:pt x="138811" y="53865"/>
                </a:lnTo>
                <a:lnTo>
                  <a:pt x="135507" y="46247"/>
                </a:lnTo>
                <a:lnTo>
                  <a:pt x="135446" y="46107"/>
                </a:lnTo>
                <a:lnTo>
                  <a:pt x="134605" y="41783"/>
                </a:lnTo>
                <a:lnTo>
                  <a:pt x="134623" y="32155"/>
                </a:lnTo>
                <a:lnTo>
                  <a:pt x="161993" y="5608"/>
                </a:lnTo>
                <a:lnTo>
                  <a:pt x="170593" y="5608"/>
                </a:lnTo>
                <a:lnTo>
                  <a:pt x="174682" y="6333"/>
                </a:lnTo>
                <a:lnTo>
                  <a:pt x="182441" y="9230"/>
                </a:lnTo>
                <a:lnTo>
                  <a:pt x="185829" y="11310"/>
                </a:lnTo>
                <a:lnTo>
                  <a:pt x="187678" y="13039"/>
                </a:lnTo>
                <a:lnTo>
                  <a:pt x="162927" y="13039"/>
                </a:lnTo>
                <a:lnTo>
                  <a:pt x="159797" y="13624"/>
                </a:lnTo>
                <a:lnTo>
                  <a:pt x="143434" y="29818"/>
                </a:lnTo>
                <a:lnTo>
                  <a:pt x="143321" y="30099"/>
                </a:lnTo>
                <a:lnTo>
                  <a:pt x="142737" y="33324"/>
                </a:lnTo>
                <a:lnTo>
                  <a:pt x="142737" y="40521"/>
                </a:lnTo>
                <a:lnTo>
                  <a:pt x="162927" y="60993"/>
                </a:lnTo>
                <a:lnTo>
                  <a:pt x="187678" y="60993"/>
                </a:lnTo>
                <a:lnTo>
                  <a:pt x="185854" y="62698"/>
                </a:lnTo>
                <a:lnTo>
                  <a:pt x="182441" y="64802"/>
                </a:lnTo>
                <a:lnTo>
                  <a:pt x="174682" y="67699"/>
                </a:lnTo>
                <a:lnTo>
                  <a:pt x="170593" y="68424"/>
                </a:lnTo>
                <a:close/>
              </a:path>
              <a:path w="673100" h="129540">
                <a:moveTo>
                  <a:pt x="187678" y="60993"/>
                </a:moveTo>
                <a:lnTo>
                  <a:pt x="173584" y="60993"/>
                </a:lnTo>
                <a:lnTo>
                  <a:pt x="179356" y="58796"/>
                </a:lnTo>
                <a:lnTo>
                  <a:pt x="187863" y="50009"/>
                </a:lnTo>
                <a:lnTo>
                  <a:pt x="189989" y="44214"/>
                </a:lnTo>
                <a:lnTo>
                  <a:pt x="189989" y="29818"/>
                </a:lnTo>
                <a:lnTo>
                  <a:pt x="187966" y="24303"/>
                </a:lnTo>
                <a:lnTo>
                  <a:pt x="187863" y="24023"/>
                </a:lnTo>
                <a:lnTo>
                  <a:pt x="179356" y="15236"/>
                </a:lnTo>
                <a:lnTo>
                  <a:pt x="173584" y="13039"/>
                </a:lnTo>
                <a:lnTo>
                  <a:pt x="187678" y="13039"/>
                </a:lnTo>
                <a:lnTo>
                  <a:pt x="191625" y="16732"/>
                </a:lnTo>
                <a:lnTo>
                  <a:pt x="193915" y="20027"/>
                </a:lnTo>
                <a:lnTo>
                  <a:pt x="197280" y="27785"/>
                </a:lnTo>
                <a:lnTo>
                  <a:pt x="198121" y="32155"/>
                </a:lnTo>
                <a:lnTo>
                  <a:pt x="198121" y="41783"/>
                </a:lnTo>
                <a:lnTo>
                  <a:pt x="190801" y="58071"/>
                </a:lnTo>
                <a:lnTo>
                  <a:pt x="187678" y="60993"/>
                </a:lnTo>
                <a:close/>
              </a:path>
              <a:path w="673100" h="129540">
                <a:moveTo>
                  <a:pt x="235418" y="72630"/>
                </a:moveTo>
                <a:lnTo>
                  <a:pt x="227146" y="72630"/>
                </a:lnTo>
                <a:lnTo>
                  <a:pt x="227146" y="53701"/>
                </a:lnTo>
                <a:lnTo>
                  <a:pt x="203730" y="53701"/>
                </a:lnTo>
                <a:lnTo>
                  <a:pt x="203730" y="46130"/>
                </a:lnTo>
                <a:lnTo>
                  <a:pt x="227146" y="46130"/>
                </a:lnTo>
                <a:lnTo>
                  <a:pt x="227146" y="27061"/>
                </a:lnTo>
                <a:lnTo>
                  <a:pt x="203730" y="27061"/>
                </a:lnTo>
                <a:lnTo>
                  <a:pt x="203730" y="19489"/>
                </a:lnTo>
                <a:lnTo>
                  <a:pt x="227146" y="19489"/>
                </a:lnTo>
                <a:lnTo>
                  <a:pt x="227146" y="0"/>
                </a:lnTo>
                <a:lnTo>
                  <a:pt x="235418" y="0"/>
                </a:lnTo>
                <a:lnTo>
                  <a:pt x="235418" y="72630"/>
                </a:lnTo>
                <a:close/>
              </a:path>
              <a:path w="673100" h="129540">
                <a:moveTo>
                  <a:pt x="191532" y="129417"/>
                </a:moveTo>
                <a:lnTo>
                  <a:pt x="187576" y="123551"/>
                </a:lnTo>
                <a:lnTo>
                  <a:pt x="187466" y="123388"/>
                </a:lnTo>
                <a:lnTo>
                  <a:pt x="191370" y="121612"/>
                </a:lnTo>
                <a:lnTo>
                  <a:pt x="194640" y="119765"/>
                </a:lnTo>
                <a:lnTo>
                  <a:pt x="213405" y="79921"/>
                </a:lnTo>
                <a:lnTo>
                  <a:pt x="221678" y="79921"/>
                </a:lnTo>
                <a:lnTo>
                  <a:pt x="221757" y="96841"/>
                </a:lnTo>
                <a:lnTo>
                  <a:pt x="223945" y="103314"/>
                </a:lnTo>
                <a:lnTo>
                  <a:pt x="225770" y="105440"/>
                </a:lnTo>
                <a:lnTo>
                  <a:pt x="217611" y="105440"/>
                </a:lnTo>
                <a:lnTo>
                  <a:pt x="194148" y="128389"/>
                </a:lnTo>
                <a:lnTo>
                  <a:pt x="191532" y="129417"/>
                </a:lnTo>
                <a:close/>
              </a:path>
              <a:path w="673100" h="129540">
                <a:moveTo>
                  <a:pt x="143017" y="127314"/>
                </a:moveTo>
                <a:lnTo>
                  <a:pt x="138951" y="121284"/>
                </a:lnTo>
                <a:lnTo>
                  <a:pt x="147364" y="117639"/>
                </a:lnTo>
                <a:lnTo>
                  <a:pt x="153907" y="112661"/>
                </a:lnTo>
                <a:lnTo>
                  <a:pt x="163255" y="100042"/>
                </a:lnTo>
                <a:lnTo>
                  <a:pt x="165592" y="93242"/>
                </a:lnTo>
                <a:lnTo>
                  <a:pt x="165592" y="80482"/>
                </a:lnTo>
                <a:lnTo>
                  <a:pt x="173865" y="80482"/>
                </a:lnTo>
                <a:lnTo>
                  <a:pt x="173865" y="88474"/>
                </a:lnTo>
                <a:lnTo>
                  <a:pt x="174262" y="91045"/>
                </a:lnTo>
                <a:lnTo>
                  <a:pt x="175851" y="96280"/>
                </a:lnTo>
                <a:lnTo>
                  <a:pt x="177042" y="98733"/>
                </a:lnTo>
                <a:lnTo>
                  <a:pt x="179167" y="101795"/>
                </a:lnTo>
                <a:lnTo>
                  <a:pt x="170359" y="101795"/>
                </a:lnTo>
                <a:lnTo>
                  <a:pt x="167929" y="107684"/>
                </a:lnTo>
                <a:lnTo>
                  <a:pt x="164410" y="112661"/>
                </a:lnTo>
                <a:lnTo>
                  <a:pt x="155029" y="121027"/>
                </a:lnTo>
                <a:lnTo>
                  <a:pt x="149468" y="124509"/>
                </a:lnTo>
                <a:lnTo>
                  <a:pt x="143017" y="127314"/>
                </a:lnTo>
                <a:close/>
              </a:path>
              <a:path w="673100" h="129540">
                <a:moveTo>
                  <a:pt x="188516" y="117966"/>
                </a:moveTo>
                <a:lnTo>
                  <a:pt x="188213" y="117966"/>
                </a:lnTo>
                <a:lnTo>
                  <a:pt x="186577" y="117312"/>
                </a:lnTo>
                <a:lnTo>
                  <a:pt x="170359" y="101795"/>
                </a:lnTo>
                <a:lnTo>
                  <a:pt x="179167" y="101795"/>
                </a:lnTo>
                <a:lnTo>
                  <a:pt x="180221" y="103314"/>
                </a:lnTo>
                <a:lnTo>
                  <a:pt x="182184" y="105440"/>
                </a:lnTo>
                <a:lnTo>
                  <a:pt x="186858" y="109366"/>
                </a:lnTo>
                <a:lnTo>
                  <a:pt x="189615" y="110955"/>
                </a:lnTo>
                <a:lnTo>
                  <a:pt x="192793" y="112171"/>
                </a:lnTo>
                <a:lnTo>
                  <a:pt x="188516" y="117966"/>
                </a:lnTo>
                <a:close/>
              </a:path>
              <a:path w="673100" h="129540">
                <a:moveTo>
                  <a:pt x="242850" y="126753"/>
                </a:moveTo>
                <a:lnTo>
                  <a:pt x="217730" y="105721"/>
                </a:lnTo>
                <a:lnTo>
                  <a:pt x="217611" y="105440"/>
                </a:lnTo>
                <a:lnTo>
                  <a:pt x="225770" y="105440"/>
                </a:lnTo>
                <a:lnTo>
                  <a:pt x="233011" y="113876"/>
                </a:lnTo>
                <a:lnTo>
                  <a:pt x="239157" y="117966"/>
                </a:lnTo>
                <a:lnTo>
                  <a:pt x="246916" y="120864"/>
                </a:lnTo>
                <a:lnTo>
                  <a:pt x="242850" y="126753"/>
                </a:lnTo>
                <a:close/>
              </a:path>
              <a:path w="673100" h="129540">
                <a:moveTo>
                  <a:pt x="362732" y="126332"/>
                </a:moveTo>
                <a:lnTo>
                  <a:pt x="278324" y="126332"/>
                </a:lnTo>
                <a:lnTo>
                  <a:pt x="278324" y="80482"/>
                </a:lnTo>
                <a:lnTo>
                  <a:pt x="286736" y="80482"/>
                </a:lnTo>
                <a:lnTo>
                  <a:pt x="286736" y="96046"/>
                </a:lnTo>
                <a:lnTo>
                  <a:pt x="362732" y="96046"/>
                </a:lnTo>
                <a:lnTo>
                  <a:pt x="362732" y="103197"/>
                </a:lnTo>
                <a:lnTo>
                  <a:pt x="286736" y="103197"/>
                </a:lnTo>
                <a:lnTo>
                  <a:pt x="286736" y="119181"/>
                </a:lnTo>
                <a:lnTo>
                  <a:pt x="362732" y="119181"/>
                </a:lnTo>
                <a:lnTo>
                  <a:pt x="362732" y="126332"/>
                </a:lnTo>
                <a:close/>
              </a:path>
              <a:path w="673100" h="129540">
                <a:moveTo>
                  <a:pt x="362732" y="96046"/>
                </a:moveTo>
                <a:lnTo>
                  <a:pt x="354460" y="96046"/>
                </a:lnTo>
                <a:lnTo>
                  <a:pt x="354460" y="80482"/>
                </a:lnTo>
                <a:lnTo>
                  <a:pt x="362732" y="80482"/>
                </a:lnTo>
                <a:lnTo>
                  <a:pt x="362732" y="96046"/>
                </a:lnTo>
                <a:close/>
              </a:path>
              <a:path w="673100" h="129540">
                <a:moveTo>
                  <a:pt x="362732" y="119181"/>
                </a:moveTo>
                <a:lnTo>
                  <a:pt x="354460" y="119181"/>
                </a:lnTo>
                <a:lnTo>
                  <a:pt x="354460" y="103197"/>
                </a:lnTo>
                <a:lnTo>
                  <a:pt x="362732" y="103197"/>
                </a:lnTo>
                <a:lnTo>
                  <a:pt x="362732" y="119181"/>
                </a:lnTo>
                <a:close/>
              </a:path>
              <a:path w="673100" h="129540">
                <a:moveTo>
                  <a:pt x="275099" y="49215"/>
                </a:moveTo>
                <a:lnTo>
                  <a:pt x="272014" y="42484"/>
                </a:lnTo>
                <a:lnTo>
                  <a:pt x="277903" y="41363"/>
                </a:lnTo>
                <a:lnTo>
                  <a:pt x="283512" y="39774"/>
                </a:lnTo>
                <a:lnTo>
                  <a:pt x="314849" y="15961"/>
                </a:lnTo>
                <a:lnTo>
                  <a:pt x="316041" y="11684"/>
                </a:lnTo>
                <a:lnTo>
                  <a:pt x="316041" y="1963"/>
                </a:lnTo>
                <a:lnTo>
                  <a:pt x="324734" y="1963"/>
                </a:lnTo>
                <a:lnTo>
                  <a:pt x="324734" y="11684"/>
                </a:lnTo>
                <a:lnTo>
                  <a:pt x="325926" y="15961"/>
                </a:lnTo>
                <a:lnTo>
                  <a:pt x="329559" y="21873"/>
                </a:lnTo>
                <a:lnTo>
                  <a:pt x="320388" y="21873"/>
                </a:lnTo>
                <a:lnTo>
                  <a:pt x="285030" y="47111"/>
                </a:lnTo>
                <a:lnTo>
                  <a:pt x="280147" y="48373"/>
                </a:lnTo>
                <a:lnTo>
                  <a:pt x="275099" y="49215"/>
                </a:lnTo>
                <a:close/>
              </a:path>
              <a:path w="673100" h="129540">
                <a:moveTo>
                  <a:pt x="365677" y="49215"/>
                </a:moveTo>
                <a:lnTo>
                  <a:pt x="330366" y="34282"/>
                </a:lnTo>
                <a:lnTo>
                  <a:pt x="320388" y="21873"/>
                </a:lnTo>
                <a:lnTo>
                  <a:pt x="329559" y="21873"/>
                </a:lnTo>
                <a:lnTo>
                  <a:pt x="330693" y="23719"/>
                </a:lnTo>
                <a:lnTo>
                  <a:pt x="333895" y="27154"/>
                </a:lnTo>
                <a:lnTo>
                  <a:pt x="341935" y="33137"/>
                </a:lnTo>
                <a:lnTo>
                  <a:pt x="346565" y="35661"/>
                </a:lnTo>
                <a:lnTo>
                  <a:pt x="356968" y="39774"/>
                </a:lnTo>
                <a:lnTo>
                  <a:pt x="362537" y="41363"/>
                </a:lnTo>
                <a:lnTo>
                  <a:pt x="362337" y="41363"/>
                </a:lnTo>
                <a:lnTo>
                  <a:pt x="368762" y="42484"/>
                </a:lnTo>
                <a:lnTo>
                  <a:pt x="365677" y="49215"/>
                </a:lnTo>
                <a:close/>
              </a:path>
              <a:path w="673100" h="129540">
                <a:moveTo>
                  <a:pt x="378296" y="68844"/>
                </a:moveTo>
                <a:lnTo>
                  <a:pt x="262199" y="68844"/>
                </a:lnTo>
                <a:lnTo>
                  <a:pt x="262199" y="61413"/>
                </a:lnTo>
                <a:lnTo>
                  <a:pt x="378296" y="61413"/>
                </a:lnTo>
                <a:lnTo>
                  <a:pt x="378296" y="68844"/>
                </a:lnTo>
                <a:close/>
              </a:path>
              <a:path w="673100" h="129540">
                <a:moveTo>
                  <a:pt x="500422" y="126332"/>
                </a:moveTo>
                <a:lnTo>
                  <a:pt x="492149" y="126332"/>
                </a:lnTo>
                <a:lnTo>
                  <a:pt x="492149" y="0"/>
                </a:lnTo>
                <a:lnTo>
                  <a:pt x="500422" y="0"/>
                </a:lnTo>
                <a:lnTo>
                  <a:pt x="500422" y="126332"/>
                </a:lnTo>
                <a:close/>
              </a:path>
              <a:path w="673100" h="129540">
                <a:moveTo>
                  <a:pt x="416761" y="94363"/>
                </a:moveTo>
                <a:lnTo>
                  <a:pt x="403815" y="94363"/>
                </a:lnTo>
                <a:lnTo>
                  <a:pt x="403815" y="12338"/>
                </a:lnTo>
                <a:lnTo>
                  <a:pt x="412228" y="12338"/>
                </a:lnTo>
                <a:lnTo>
                  <a:pt x="412228" y="86792"/>
                </a:lnTo>
                <a:lnTo>
                  <a:pt x="475352" y="86792"/>
                </a:lnTo>
                <a:lnTo>
                  <a:pt x="433026" y="93662"/>
                </a:lnTo>
                <a:lnTo>
                  <a:pt x="421996" y="94223"/>
                </a:lnTo>
                <a:lnTo>
                  <a:pt x="416761" y="94363"/>
                </a:lnTo>
                <a:close/>
              </a:path>
              <a:path w="673100" h="129540">
                <a:moveTo>
                  <a:pt x="475352" y="86792"/>
                </a:moveTo>
                <a:lnTo>
                  <a:pt x="421295" y="86792"/>
                </a:lnTo>
                <a:lnTo>
                  <a:pt x="425945" y="86628"/>
                </a:lnTo>
                <a:lnTo>
                  <a:pt x="435947" y="85974"/>
                </a:lnTo>
                <a:lnTo>
                  <a:pt x="475324" y="79501"/>
                </a:lnTo>
                <a:lnTo>
                  <a:pt x="476672" y="85507"/>
                </a:lnTo>
                <a:lnTo>
                  <a:pt x="476777" y="85974"/>
                </a:lnTo>
                <a:lnTo>
                  <a:pt x="476867" y="86371"/>
                </a:lnTo>
                <a:lnTo>
                  <a:pt x="475352" y="86792"/>
                </a:lnTo>
                <a:close/>
              </a:path>
              <a:path w="673100" h="129540">
                <a:moveTo>
                  <a:pt x="544356" y="95064"/>
                </a:moveTo>
                <a:lnTo>
                  <a:pt x="531410" y="95064"/>
                </a:lnTo>
                <a:lnTo>
                  <a:pt x="531410" y="13741"/>
                </a:lnTo>
                <a:lnTo>
                  <a:pt x="591141" y="13741"/>
                </a:lnTo>
                <a:lnTo>
                  <a:pt x="591141" y="21312"/>
                </a:lnTo>
                <a:lnTo>
                  <a:pt x="539822" y="21312"/>
                </a:lnTo>
                <a:lnTo>
                  <a:pt x="539822" y="87493"/>
                </a:lnTo>
                <a:lnTo>
                  <a:pt x="602946" y="87493"/>
                </a:lnTo>
                <a:lnTo>
                  <a:pt x="599413" y="88474"/>
                </a:lnTo>
                <a:lnTo>
                  <a:pt x="560621" y="94363"/>
                </a:lnTo>
                <a:lnTo>
                  <a:pt x="549591" y="94924"/>
                </a:lnTo>
                <a:lnTo>
                  <a:pt x="544356" y="95064"/>
                </a:lnTo>
                <a:close/>
              </a:path>
              <a:path w="673100" h="129540">
                <a:moveTo>
                  <a:pt x="602946" y="87493"/>
                </a:moveTo>
                <a:lnTo>
                  <a:pt x="548890" y="87493"/>
                </a:lnTo>
                <a:lnTo>
                  <a:pt x="553540" y="87329"/>
                </a:lnTo>
                <a:lnTo>
                  <a:pt x="563542" y="86675"/>
                </a:lnTo>
                <a:lnTo>
                  <a:pt x="602919" y="80202"/>
                </a:lnTo>
                <a:lnTo>
                  <a:pt x="604267" y="86208"/>
                </a:lnTo>
                <a:lnTo>
                  <a:pt x="604371" y="86675"/>
                </a:lnTo>
                <a:lnTo>
                  <a:pt x="604461" y="87072"/>
                </a:lnTo>
                <a:lnTo>
                  <a:pt x="602946" y="87493"/>
                </a:lnTo>
                <a:close/>
              </a:path>
              <a:path w="673100" h="129540">
                <a:moveTo>
                  <a:pt x="623811" y="126332"/>
                </a:moveTo>
                <a:lnTo>
                  <a:pt x="615538" y="126332"/>
                </a:lnTo>
                <a:lnTo>
                  <a:pt x="615538" y="0"/>
                </a:lnTo>
                <a:lnTo>
                  <a:pt x="623811" y="0"/>
                </a:lnTo>
                <a:lnTo>
                  <a:pt x="623811" y="49775"/>
                </a:lnTo>
                <a:lnTo>
                  <a:pt x="645684" y="49775"/>
                </a:lnTo>
                <a:lnTo>
                  <a:pt x="645684" y="57347"/>
                </a:lnTo>
                <a:lnTo>
                  <a:pt x="623811" y="57347"/>
                </a:lnTo>
                <a:lnTo>
                  <a:pt x="623811" y="126332"/>
                </a:lnTo>
                <a:close/>
              </a:path>
              <a:path w="673100" h="129540">
                <a:moveTo>
                  <a:pt x="673025" y="113573"/>
                </a:moveTo>
                <a:lnTo>
                  <a:pt x="659986" y="113573"/>
                </a:lnTo>
                <a:lnTo>
                  <a:pt x="659986" y="99832"/>
                </a:lnTo>
                <a:lnTo>
                  <a:pt x="673025" y="99832"/>
                </a:lnTo>
                <a:lnTo>
                  <a:pt x="673025" y="11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86740" y="9319259"/>
            <a:ext cx="6370329" cy="146634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593750" y="9556026"/>
            <a:ext cx="807085" cy="129539"/>
          </a:xfrm>
          <a:custGeom>
            <a:avLst/>
            <a:gdLst/>
            <a:ahLst/>
            <a:cxnLst/>
            <a:rect l="l" t="t" r="r" b="b"/>
            <a:pathLst>
              <a:path w="807085" h="129540">
                <a:moveTo>
                  <a:pt x="58737" y="7150"/>
                </a:moveTo>
                <a:lnTo>
                  <a:pt x="20180" y="7150"/>
                </a:lnTo>
                <a:lnTo>
                  <a:pt x="20180" y="14719"/>
                </a:lnTo>
                <a:lnTo>
                  <a:pt x="58737" y="14719"/>
                </a:lnTo>
                <a:lnTo>
                  <a:pt x="58737" y="7150"/>
                </a:lnTo>
                <a:close/>
              </a:path>
              <a:path w="807085" h="129540">
                <a:moveTo>
                  <a:pt x="77533" y="95338"/>
                </a:moveTo>
                <a:lnTo>
                  <a:pt x="48666" y="68897"/>
                </a:lnTo>
                <a:lnTo>
                  <a:pt x="43738" y="46126"/>
                </a:lnTo>
                <a:lnTo>
                  <a:pt x="43738" y="35052"/>
                </a:lnTo>
                <a:lnTo>
                  <a:pt x="72771" y="35052"/>
                </a:lnTo>
                <a:lnTo>
                  <a:pt x="72771" y="27482"/>
                </a:lnTo>
                <a:lnTo>
                  <a:pt x="6159" y="27482"/>
                </a:lnTo>
                <a:lnTo>
                  <a:pt x="6159" y="35052"/>
                </a:lnTo>
                <a:lnTo>
                  <a:pt x="35191" y="35052"/>
                </a:lnTo>
                <a:lnTo>
                  <a:pt x="35191" y="51549"/>
                </a:lnTo>
                <a:lnTo>
                  <a:pt x="10020" y="91020"/>
                </a:lnTo>
                <a:lnTo>
                  <a:pt x="0" y="96748"/>
                </a:lnTo>
                <a:lnTo>
                  <a:pt x="4762" y="102781"/>
                </a:lnTo>
                <a:lnTo>
                  <a:pt x="35725" y="75476"/>
                </a:lnTo>
                <a:lnTo>
                  <a:pt x="35839" y="75247"/>
                </a:lnTo>
                <a:lnTo>
                  <a:pt x="37858" y="71272"/>
                </a:lnTo>
                <a:lnTo>
                  <a:pt x="39395" y="67017"/>
                </a:lnTo>
                <a:lnTo>
                  <a:pt x="40970" y="71272"/>
                </a:lnTo>
                <a:lnTo>
                  <a:pt x="43014" y="75247"/>
                </a:lnTo>
                <a:lnTo>
                  <a:pt x="72555" y="101282"/>
                </a:lnTo>
                <a:lnTo>
                  <a:pt x="72834" y="101282"/>
                </a:lnTo>
                <a:lnTo>
                  <a:pt x="77533" y="95338"/>
                </a:lnTo>
                <a:close/>
              </a:path>
              <a:path w="807085" h="129540">
                <a:moveTo>
                  <a:pt x="105575" y="0"/>
                </a:moveTo>
                <a:lnTo>
                  <a:pt x="97307" y="0"/>
                </a:lnTo>
                <a:lnTo>
                  <a:pt x="97307" y="126326"/>
                </a:lnTo>
                <a:lnTo>
                  <a:pt x="105575" y="126326"/>
                </a:lnTo>
                <a:lnTo>
                  <a:pt x="105575" y="0"/>
                </a:lnTo>
                <a:close/>
              </a:path>
              <a:path w="807085" h="129540">
                <a:moveTo>
                  <a:pt x="186334" y="6731"/>
                </a:moveTo>
                <a:lnTo>
                  <a:pt x="147777" y="6731"/>
                </a:lnTo>
                <a:lnTo>
                  <a:pt x="147777" y="14300"/>
                </a:lnTo>
                <a:lnTo>
                  <a:pt x="186334" y="14300"/>
                </a:lnTo>
                <a:lnTo>
                  <a:pt x="186334" y="6731"/>
                </a:lnTo>
                <a:close/>
              </a:path>
              <a:path w="807085" h="129540">
                <a:moveTo>
                  <a:pt x="197269" y="71323"/>
                </a:moveTo>
                <a:lnTo>
                  <a:pt x="196532" y="67348"/>
                </a:lnTo>
                <a:lnTo>
                  <a:pt x="193535" y="60248"/>
                </a:lnTo>
                <a:lnTo>
                  <a:pt x="191452" y="57200"/>
                </a:lnTo>
                <a:lnTo>
                  <a:pt x="189141" y="55016"/>
                </a:lnTo>
                <a:lnTo>
                  <a:pt x="189141" y="78663"/>
                </a:lnTo>
                <a:lnTo>
                  <a:pt x="188683" y="81483"/>
                </a:lnTo>
                <a:lnTo>
                  <a:pt x="170954" y="96888"/>
                </a:lnTo>
                <a:lnTo>
                  <a:pt x="163944" y="96888"/>
                </a:lnTo>
                <a:lnTo>
                  <a:pt x="145681" y="78663"/>
                </a:lnTo>
                <a:lnTo>
                  <a:pt x="145681" y="72580"/>
                </a:lnTo>
                <a:lnTo>
                  <a:pt x="163944" y="54546"/>
                </a:lnTo>
                <a:lnTo>
                  <a:pt x="170954" y="54546"/>
                </a:lnTo>
                <a:lnTo>
                  <a:pt x="189141" y="78663"/>
                </a:lnTo>
                <a:lnTo>
                  <a:pt x="189141" y="55016"/>
                </a:lnTo>
                <a:lnTo>
                  <a:pt x="188645" y="54546"/>
                </a:lnTo>
                <a:lnTo>
                  <a:pt x="186131" y="52158"/>
                </a:lnTo>
                <a:lnTo>
                  <a:pt x="182968" y="50215"/>
                </a:lnTo>
                <a:lnTo>
                  <a:pt x="175679" y="47510"/>
                </a:lnTo>
                <a:lnTo>
                  <a:pt x="171704" y="46824"/>
                </a:lnTo>
                <a:lnTo>
                  <a:pt x="163106" y="46824"/>
                </a:lnTo>
                <a:lnTo>
                  <a:pt x="137541" y="71323"/>
                </a:lnTo>
                <a:lnTo>
                  <a:pt x="137541" y="80111"/>
                </a:lnTo>
                <a:lnTo>
                  <a:pt x="163106" y="104597"/>
                </a:lnTo>
                <a:lnTo>
                  <a:pt x="171704" y="104597"/>
                </a:lnTo>
                <a:lnTo>
                  <a:pt x="197269" y="80111"/>
                </a:lnTo>
                <a:lnTo>
                  <a:pt x="197269" y="71323"/>
                </a:lnTo>
                <a:close/>
              </a:path>
              <a:path w="807085" h="129540">
                <a:moveTo>
                  <a:pt x="203161" y="27482"/>
                </a:moveTo>
                <a:lnTo>
                  <a:pt x="130949" y="27482"/>
                </a:lnTo>
                <a:lnTo>
                  <a:pt x="130949" y="35052"/>
                </a:lnTo>
                <a:lnTo>
                  <a:pt x="203161" y="35052"/>
                </a:lnTo>
                <a:lnTo>
                  <a:pt x="203161" y="27482"/>
                </a:lnTo>
                <a:close/>
              </a:path>
              <a:path w="807085" h="129540">
                <a:moveTo>
                  <a:pt x="250837" y="49771"/>
                </a:moveTo>
                <a:lnTo>
                  <a:pt x="228968" y="49771"/>
                </a:lnTo>
                <a:lnTo>
                  <a:pt x="228968" y="0"/>
                </a:lnTo>
                <a:lnTo>
                  <a:pt x="220687" y="0"/>
                </a:lnTo>
                <a:lnTo>
                  <a:pt x="220687" y="126326"/>
                </a:lnTo>
                <a:lnTo>
                  <a:pt x="228968" y="126326"/>
                </a:lnTo>
                <a:lnTo>
                  <a:pt x="228968" y="57340"/>
                </a:lnTo>
                <a:lnTo>
                  <a:pt x="250837" y="57340"/>
                </a:lnTo>
                <a:lnTo>
                  <a:pt x="250837" y="49771"/>
                </a:lnTo>
                <a:close/>
              </a:path>
              <a:path w="807085" h="129540">
                <a:moveTo>
                  <a:pt x="325145" y="112166"/>
                </a:moveTo>
                <a:lnTo>
                  <a:pt x="311518" y="101790"/>
                </a:lnTo>
                <a:lnTo>
                  <a:pt x="309397" y="98729"/>
                </a:lnTo>
                <a:lnTo>
                  <a:pt x="308203" y="96278"/>
                </a:lnTo>
                <a:lnTo>
                  <a:pt x="306616" y="91046"/>
                </a:lnTo>
                <a:lnTo>
                  <a:pt x="306222" y="88468"/>
                </a:lnTo>
                <a:lnTo>
                  <a:pt x="306222" y="80479"/>
                </a:lnTo>
                <a:lnTo>
                  <a:pt x="297942" y="80479"/>
                </a:lnTo>
                <a:lnTo>
                  <a:pt x="297942" y="93243"/>
                </a:lnTo>
                <a:lnTo>
                  <a:pt x="295617" y="100037"/>
                </a:lnTo>
                <a:lnTo>
                  <a:pt x="286258" y="112661"/>
                </a:lnTo>
                <a:lnTo>
                  <a:pt x="279717" y="117640"/>
                </a:lnTo>
                <a:lnTo>
                  <a:pt x="271310" y="121285"/>
                </a:lnTo>
                <a:lnTo>
                  <a:pt x="275374" y="127317"/>
                </a:lnTo>
                <a:lnTo>
                  <a:pt x="302717" y="101790"/>
                </a:lnTo>
                <a:lnTo>
                  <a:pt x="304774" y="105714"/>
                </a:lnTo>
                <a:lnTo>
                  <a:pt x="320573" y="117970"/>
                </a:lnTo>
                <a:lnTo>
                  <a:pt x="320878" y="117970"/>
                </a:lnTo>
                <a:lnTo>
                  <a:pt x="325145" y="112166"/>
                </a:lnTo>
                <a:close/>
              </a:path>
              <a:path w="807085" h="129540">
                <a:moveTo>
                  <a:pt x="330479" y="32156"/>
                </a:moveTo>
                <a:lnTo>
                  <a:pt x="329641" y="27787"/>
                </a:lnTo>
                <a:lnTo>
                  <a:pt x="326275" y="20027"/>
                </a:lnTo>
                <a:lnTo>
                  <a:pt x="323977" y="16725"/>
                </a:lnTo>
                <a:lnTo>
                  <a:pt x="322351" y="15214"/>
                </a:lnTo>
                <a:lnTo>
                  <a:pt x="322351" y="29819"/>
                </a:lnTo>
                <a:lnTo>
                  <a:pt x="322351" y="44208"/>
                </a:lnTo>
                <a:lnTo>
                  <a:pt x="320217" y="50012"/>
                </a:lnTo>
                <a:lnTo>
                  <a:pt x="311708" y="58801"/>
                </a:lnTo>
                <a:lnTo>
                  <a:pt x="305943" y="60985"/>
                </a:lnTo>
                <a:lnTo>
                  <a:pt x="295287" y="60985"/>
                </a:lnTo>
                <a:lnTo>
                  <a:pt x="275094" y="40525"/>
                </a:lnTo>
                <a:lnTo>
                  <a:pt x="275094" y="33324"/>
                </a:lnTo>
                <a:lnTo>
                  <a:pt x="275678" y="30099"/>
                </a:lnTo>
                <a:lnTo>
                  <a:pt x="275793" y="29819"/>
                </a:lnTo>
                <a:lnTo>
                  <a:pt x="278015" y="24307"/>
                </a:lnTo>
                <a:lnTo>
                  <a:pt x="295287" y="13042"/>
                </a:lnTo>
                <a:lnTo>
                  <a:pt x="305943" y="13042"/>
                </a:lnTo>
                <a:lnTo>
                  <a:pt x="311708" y="15240"/>
                </a:lnTo>
                <a:lnTo>
                  <a:pt x="320217" y="24015"/>
                </a:lnTo>
                <a:lnTo>
                  <a:pt x="320319" y="24307"/>
                </a:lnTo>
                <a:lnTo>
                  <a:pt x="322351" y="29819"/>
                </a:lnTo>
                <a:lnTo>
                  <a:pt x="322351" y="15214"/>
                </a:lnTo>
                <a:lnTo>
                  <a:pt x="320040" y="13042"/>
                </a:lnTo>
                <a:lnTo>
                  <a:pt x="318185" y="11303"/>
                </a:lnTo>
                <a:lnTo>
                  <a:pt x="314794" y="9232"/>
                </a:lnTo>
                <a:lnTo>
                  <a:pt x="307035" y="6337"/>
                </a:lnTo>
                <a:lnTo>
                  <a:pt x="302945" y="5600"/>
                </a:lnTo>
                <a:lnTo>
                  <a:pt x="294347" y="5600"/>
                </a:lnTo>
                <a:lnTo>
                  <a:pt x="266979" y="32156"/>
                </a:lnTo>
                <a:lnTo>
                  <a:pt x="266966" y="41783"/>
                </a:lnTo>
                <a:lnTo>
                  <a:pt x="267804" y="46101"/>
                </a:lnTo>
                <a:lnTo>
                  <a:pt x="267868" y="46240"/>
                </a:lnTo>
                <a:lnTo>
                  <a:pt x="271170" y="53860"/>
                </a:lnTo>
                <a:lnTo>
                  <a:pt x="294347" y="68427"/>
                </a:lnTo>
                <a:lnTo>
                  <a:pt x="302945" y="68427"/>
                </a:lnTo>
                <a:lnTo>
                  <a:pt x="326326" y="53860"/>
                </a:lnTo>
                <a:lnTo>
                  <a:pt x="329641" y="46240"/>
                </a:lnTo>
                <a:lnTo>
                  <a:pt x="329666" y="46101"/>
                </a:lnTo>
                <a:lnTo>
                  <a:pt x="330479" y="41783"/>
                </a:lnTo>
                <a:lnTo>
                  <a:pt x="330479" y="32156"/>
                </a:lnTo>
                <a:close/>
              </a:path>
              <a:path w="807085" h="129540">
                <a:moveTo>
                  <a:pt x="367779" y="0"/>
                </a:moveTo>
                <a:lnTo>
                  <a:pt x="359498" y="0"/>
                </a:lnTo>
                <a:lnTo>
                  <a:pt x="359498" y="19494"/>
                </a:lnTo>
                <a:lnTo>
                  <a:pt x="336080" y="19494"/>
                </a:lnTo>
                <a:lnTo>
                  <a:pt x="336080" y="27063"/>
                </a:lnTo>
                <a:lnTo>
                  <a:pt x="359498" y="27063"/>
                </a:lnTo>
                <a:lnTo>
                  <a:pt x="359498" y="46126"/>
                </a:lnTo>
                <a:lnTo>
                  <a:pt x="336080" y="46126"/>
                </a:lnTo>
                <a:lnTo>
                  <a:pt x="336080" y="53695"/>
                </a:lnTo>
                <a:lnTo>
                  <a:pt x="359498" y="53695"/>
                </a:lnTo>
                <a:lnTo>
                  <a:pt x="359498" y="72631"/>
                </a:lnTo>
                <a:lnTo>
                  <a:pt x="367779" y="72631"/>
                </a:lnTo>
                <a:lnTo>
                  <a:pt x="367779" y="0"/>
                </a:lnTo>
                <a:close/>
              </a:path>
              <a:path w="807085" h="129540">
                <a:moveTo>
                  <a:pt x="379272" y="120865"/>
                </a:moveTo>
                <a:lnTo>
                  <a:pt x="371513" y="117970"/>
                </a:lnTo>
                <a:lnTo>
                  <a:pt x="365366" y="113880"/>
                </a:lnTo>
                <a:lnTo>
                  <a:pt x="358127" y="105435"/>
                </a:lnTo>
                <a:lnTo>
                  <a:pt x="356298" y="103314"/>
                </a:lnTo>
                <a:lnTo>
                  <a:pt x="354114" y="96837"/>
                </a:lnTo>
                <a:lnTo>
                  <a:pt x="354037" y="79921"/>
                </a:lnTo>
                <a:lnTo>
                  <a:pt x="345757" y="79921"/>
                </a:lnTo>
                <a:lnTo>
                  <a:pt x="326999" y="119761"/>
                </a:lnTo>
                <a:lnTo>
                  <a:pt x="319824" y="123380"/>
                </a:lnTo>
                <a:lnTo>
                  <a:pt x="319925" y="123545"/>
                </a:lnTo>
                <a:lnTo>
                  <a:pt x="323888" y="129413"/>
                </a:lnTo>
                <a:lnTo>
                  <a:pt x="326504" y="128384"/>
                </a:lnTo>
                <a:lnTo>
                  <a:pt x="329171" y="127012"/>
                </a:lnTo>
                <a:lnTo>
                  <a:pt x="349961" y="105435"/>
                </a:lnTo>
                <a:lnTo>
                  <a:pt x="350088" y="105714"/>
                </a:lnTo>
                <a:lnTo>
                  <a:pt x="375208" y="126746"/>
                </a:lnTo>
                <a:lnTo>
                  <a:pt x="379272" y="120865"/>
                </a:lnTo>
                <a:close/>
              </a:path>
              <a:path w="807085" h="129540">
                <a:moveTo>
                  <a:pt x="496493" y="80479"/>
                </a:moveTo>
                <a:lnTo>
                  <a:pt x="488213" y="80479"/>
                </a:lnTo>
                <a:lnTo>
                  <a:pt x="488213" y="96050"/>
                </a:lnTo>
                <a:lnTo>
                  <a:pt x="488213" y="103200"/>
                </a:lnTo>
                <a:lnTo>
                  <a:pt x="488213" y="119176"/>
                </a:lnTo>
                <a:lnTo>
                  <a:pt x="420497" y="119176"/>
                </a:lnTo>
                <a:lnTo>
                  <a:pt x="420497" y="103200"/>
                </a:lnTo>
                <a:lnTo>
                  <a:pt x="488213" y="103200"/>
                </a:lnTo>
                <a:lnTo>
                  <a:pt x="488213" y="96050"/>
                </a:lnTo>
                <a:lnTo>
                  <a:pt x="420497" y="96050"/>
                </a:lnTo>
                <a:lnTo>
                  <a:pt x="420497" y="80479"/>
                </a:lnTo>
                <a:lnTo>
                  <a:pt x="412076" y="80479"/>
                </a:lnTo>
                <a:lnTo>
                  <a:pt x="412076" y="126326"/>
                </a:lnTo>
                <a:lnTo>
                  <a:pt x="496493" y="126326"/>
                </a:lnTo>
                <a:lnTo>
                  <a:pt x="496493" y="119176"/>
                </a:lnTo>
                <a:lnTo>
                  <a:pt x="496493" y="103200"/>
                </a:lnTo>
                <a:lnTo>
                  <a:pt x="496493" y="96050"/>
                </a:lnTo>
                <a:lnTo>
                  <a:pt x="496493" y="80479"/>
                </a:lnTo>
                <a:close/>
              </a:path>
              <a:path w="807085" h="129540">
                <a:moveTo>
                  <a:pt x="502526" y="42481"/>
                </a:moveTo>
                <a:lnTo>
                  <a:pt x="496100" y="41363"/>
                </a:lnTo>
                <a:lnTo>
                  <a:pt x="496290" y="41363"/>
                </a:lnTo>
                <a:lnTo>
                  <a:pt x="490728" y="39776"/>
                </a:lnTo>
                <a:lnTo>
                  <a:pt x="463321" y="21869"/>
                </a:lnTo>
                <a:lnTo>
                  <a:pt x="459689" y="15963"/>
                </a:lnTo>
                <a:lnTo>
                  <a:pt x="458495" y="11684"/>
                </a:lnTo>
                <a:lnTo>
                  <a:pt x="458495" y="1955"/>
                </a:lnTo>
                <a:lnTo>
                  <a:pt x="449795" y="1955"/>
                </a:lnTo>
                <a:lnTo>
                  <a:pt x="449795" y="11684"/>
                </a:lnTo>
                <a:lnTo>
                  <a:pt x="448602" y="15963"/>
                </a:lnTo>
                <a:lnTo>
                  <a:pt x="417271" y="39776"/>
                </a:lnTo>
                <a:lnTo>
                  <a:pt x="405777" y="42481"/>
                </a:lnTo>
                <a:lnTo>
                  <a:pt x="408851" y="49212"/>
                </a:lnTo>
                <a:lnTo>
                  <a:pt x="444169" y="34277"/>
                </a:lnTo>
                <a:lnTo>
                  <a:pt x="454152" y="21869"/>
                </a:lnTo>
                <a:lnTo>
                  <a:pt x="455739" y="25234"/>
                </a:lnTo>
                <a:lnTo>
                  <a:pt x="489483" y="47104"/>
                </a:lnTo>
                <a:lnTo>
                  <a:pt x="499440" y="49212"/>
                </a:lnTo>
                <a:lnTo>
                  <a:pt x="502526" y="42481"/>
                </a:lnTo>
                <a:close/>
              </a:path>
              <a:path w="807085" h="129540">
                <a:moveTo>
                  <a:pt x="512051" y="61417"/>
                </a:moveTo>
                <a:lnTo>
                  <a:pt x="395960" y="61417"/>
                </a:lnTo>
                <a:lnTo>
                  <a:pt x="395960" y="68846"/>
                </a:lnTo>
                <a:lnTo>
                  <a:pt x="512051" y="68846"/>
                </a:lnTo>
                <a:lnTo>
                  <a:pt x="512051" y="61417"/>
                </a:lnTo>
                <a:close/>
              </a:path>
              <a:path w="807085" h="129540">
                <a:moveTo>
                  <a:pt x="607822" y="86372"/>
                </a:moveTo>
                <a:lnTo>
                  <a:pt x="607733" y="85979"/>
                </a:lnTo>
                <a:lnTo>
                  <a:pt x="607631" y="85509"/>
                </a:lnTo>
                <a:lnTo>
                  <a:pt x="606272" y="79502"/>
                </a:lnTo>
                <a:lnTo>
                  <a:pt x="566902" y="85979"/>
                </a:lnTo>
                <a:lnTo>
                  <a:pt x="552246" y="86791"/>
                </a:lnTo>
                <a:lnTo>
                  <a:pt x="543179" y="86791"/>
                </a:lnTo>
                <a:lnTo>
                  <a:pt x="543179" y="12331"/>
                </a:lnTo>
                <a:lnTo>
                  <a:pt x="534771" y="12331"/>
                </a:lnTo>
                <a:lnTo>
                  <a:pt x="534771" y="94361"/>
                </a:lnTo>
                <a:lnTo>
                  <a:pt x="547712" y="94361"/>
                </a:lnTo>
                <a:lnTo>
                  <a:pt x="586460" y="91046"/>
                </a:lnTo>
                <a:lnTo>
                  <a:pt x="606310" y="86791"/>
                </a:lnTo>
                <a:lnTo>
                  <a:pt x="607822" y="86372"/>
                </a:lnTo>
                <a:close/>
              </a:path>
              <a:path w="807085" h="129540">
                <a:moveTo>
                  <a:pt x="631380" y="0"/>
                </a:moveTo>
                <a:lnTo>
                  <a:pt x="623100" y="0"/>
                </a:lnTo>
                <a:lnTo>
                  <a:pt x="623100" y="126326"/>
                </a:lnTo>
                <a:lnTo>
                  <a:pt x="631380" y="126326"/>
                </a:lnTo>
                <a:lnTo>
                  <a:pt x="631380" y="0"/>
                </a:lnTo>
                <a:close/>
              </a:path>
              <a:path w="807085" h="129540">
                <a:moveTo>
                  <a:pt x="735418" y="87071"/>
                </a:moveTo>
                <a:lnTo>
                  <a:pt x="735330" y="86677"/>
                </a:lnTo>
                <a:lnTo>
                  <a:pt x="735215" y="86207"/>
                </a:lnTo>
                <a:lnTo>
                  <a:pt x="733869" y="80200"/>
                </a:lnTo>
                <a:lnTo>
                  <a:pt x="694499" y="86677"/>
                </a:lnTo>
                <a:lnTo>
                  <a:pt x="679843" y="87490"/>
                </a:lnTo>
                <a:lnTo>
                  <a:pt x="670775" y="87490"/>
                </a:lnTo>
                <a:lnTo>
                  <a:pt x="670775" y="21310"/>
                </a:lnTo>
                <a:lnTo>
                  <a:pt x="722096" y="21310"/>
                </a:lnTo>
                <a:lnTo>
                  <a:pt x="722096" y="13741"/>
                </a:lnTo>
                <a:lnTo>
                  <a:pt x="662368" y="13741"/>
                </a:lnTo>
                <a:lnTo>
                  <a:pt x="662368" y="95059"/>
                </a:lnTo>
                <a:lnTo>
                  <a:pt x="675309" y="95059"/>
                </a:lnTo>
                <a:lnTo>
                  <a:pt x="680542" y="94919"/>
                </a:lnTo>
                <a:lnTo>
                  <a:pt x="725081" y="89687"/>
                </a:lnTo>
                <a:lnTo>
                  <a:pt x="733894" y="87490"/>
                </a:lnTo>
                <a:lnTo>
                  <a:pt x="735418" y="87071"/>
                </a:lnTo>
                <a:close/>
              </a:path>
              <a:path w="807085" h="129540">
                <a:moveTo>
                  <a:pt x="776643" y="49771"/>
                </a:moveTo>
                <a:lnTo>
                  <a:pt x="754761" y="49771"/>
                </a:lnTo>
                <a:lnTo>
                  <a:pt x="754761" y="0"/>
                </a:lnTo>
                <a:lnTo>
                  <a:pt x="746493" y="0"/>
                </a:lnTo>
                <a:lnTo>
                  <a:pt x="746493" y="126326"/>
                </a:lnTo>
                <a:lnTo>
                  <a:pt x="754761" y="126326"/>
                </a:lnTo>
                <a:lnTo>
                  <a:pt x="754761" y="57340"/>
                </a:lnTo>
                <a:lnTo>
                  <a:pt x="776643" y="57340"/>
                </a:lnTo>
                <a:lnTo>
                  <a:pt x="776643" y="49771"/>
                </a:lnTo>
                <a:close/>
              </a:path>
              <a:path w="807085" h="129540">
                <a:moveTo>
                  <a:pt x="806818" y="99834"/>
                </a:moveTo>
                <a:lnTo>
                  <a:pt x="793775" y="99834"/>
                </a:lnTo>
                <a:lnTo>
                  <a:pt x="793775" y="113576"/>
                </a:lnTo>
                <a:lnTo>
                  <a:pt x="806818" y="113576"/>
                </a:lnTo>
                <a:lnTo>
                  <a:pt x="806818" y="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1208" y="1580387"/>
            <a:ext cx="0" cy="4851400"/>
          </a:xfrm>
          <a:custGeom>
            <a:avLst/>
            <a:gdLst/>
            <a:ahLst/>
            <a:cxnLst/>
            <a:rect l="l" t="t" r="r" b="b"/>
            <a:pathLst>
              <a:path h="4851400">
                <a:moveTo>
                  <a:pt x="0" y="0"/>
                </a:moveTo>
                <a:lnTo>
                  <a:pt x="0" y="4850892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39356" y="1580387"/>
            <a:ext cx="0" cy="4851400"/>
          </a:xfrm>
          <a:custGeom>
            <a:avLst/>
            <a:gdLst/>
            <a:ahLst/>
            <a:cxnLst/>
            <a:rect l="l" t="t" r="r" b="b"/>
            <a:pathLst>
              <a:path h="4851400">
                <a:moveTo>
                  <a:pt x="0" y="0"/>
                </a:moveTo>
                <a:lnTo>
                  <a:pt x="0" y="4850892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9683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5"/>
                </a:lnTo>
                <a:lnTo>
                  <a:pt x="0" y="13715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683" y="1392935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9683" y="1580387"/>
            <a:ext cx="6527800" cy="0"/>
          </a:xfrm>
          <a:custGeom>
            <a:avLst/>
            <a:gdLst/>
            <a:ahLst/>
            <a:cxnLst/>
            <a:rect l="l" t="t" r="r" b="b"/>
            <a:pathLst>
              <a:path w="6527800">
                <a:moveTo>
                  <a:pt x="0" y="0"/>
                </a:moveTo>
                <a:lnTo>
                  <a:pt x="6527292" y="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5112" y="1580387"/>
            <a:ext cx="6532245" cy="4851400"/>
          </a:xfrm>
          <a:custGeom>
            <a:avLst/>
            <a:gdLst/>
            <a:ahLst/>
            <a:cxnLst/>
            <a:rect l="l" t="t" r="r" b="b"/>
            <a:pathLst>
              <a:path w="6532245" h="4851400">
                <a:moveTo>
                  <a:pt x="0" y="4850892"/>
                </a:moveTo>
                <a:lnTo>
                  <a:pt x="6531863" y="4850892"/>
                </a:lnTo>
              </a:path>
              <a:path w="6532245" h="4851400">
                <a:moveTo>
                  <a:pt x="6524244" y="0"/>
                </a:moveTo>
                <a:lnTo>
                  <a:pt x="6524244" y="4850892"/>
                </a:lnTo>
              </a:path>
              <a:path w="6532245" h="4851400">
                <a:moveTo>
                  <a:pt x="6095" y="0"/>
                </a:moveTo>
                <a:lnTo>
                  <a:pt x="6095" y="4850892"/>
                </a:lnTo>
              </a:path>
              <a:path w="6532245" h="4851400">
                <a:moveTo>
                  <a:pt x="0" y="4850892"/>
                </a:moveTo>
                <a:lnTo>
                  <a:pt x="6531863" y="4850892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9683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5"/>
                </a:lnTo>
                <a:lnTo>
                  <a:pt x="0" y="13715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5382" y="10271908"/>
            <a:ext cx="67515" cy="1130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159" y="934291"/>
            <a:ext cx="4216356" cy="1552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064" y="1175003"/>
            <a:ext cx="6379235" cy="13464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86740" y="1379219"/>
            <a:ext cx="5364480" cy="133350"/>
            <a:chOff x="586740" y="1379219"/>
            <a:chExt cx="5364480" cy="1333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40" y="1379219"/>
              <a:ext cx="5337276" cy="1278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44659" y="1479701"/>
              <a:ext cx="3906520" cy="33020"/>
            </a:xfrm>
            <a:custGeom>
              <a:avLst/>
              <a:gdLst/>
              <a:ahLst/>
              <a:cxnLst/>
              <a:rect l="l" t="t" r="r" b="b"/>
              <a:pathLst>
                <a:path w="3906520" h="33019">
                  <a:moveTo>
                    <a:pt x="0" y="32636"/>
                  </a:moveTo>
                  <a:lnTo>
                    <a:pt x="0" y="26058"/>
                  </a:lnTo>
                  <a:lnTo>
                    <a:pt x="2276" y="25636"/>
                  </a:lnTo>
                  <a:lnTo>
                    <a:pt x="4132" y="24603"/>
                  </a:lnTo>
                  <a:lnTo>
                    <a:pt x="6999" y="21314"/>
                  </a:lnTo>
                  <a:lnTo>
                    <a:pt x="7653" y="19101"/>
                  </a:lnTo>
                  <a:lnTo>
                    <a:pt x="7716" y="14294"/>
                  </a:lnTo>
                  <a:lnTo>
                    <a:pt x="505" y="14294"/>
                  </a:lnTo>
                  <a:lnTo>
                    <a:pt x="505" y="885"/>
                  </a:lnTo>
                  <a:lnTo>
                    <a:pt x="14167" y="885"/>
                  </a:lnTo>
                  <a:lnTo>
                    <a:pt x="14167" y="19101"/>
                  </a:lnTo>
                  <a:lnTo>
                    <a:pt x="13113" y="23127"/>
                  </a:lnTo>
                  <a:lnTo>
                    <a:pt x="8896" y="29621"/>
                  </a:lnTo>
                  <a:lnTo>
                    <a:pt x="5228" y="31708"/>
                  </a:lnTo>
                  <a:lnTo>
                    <a:pt x="0" y="32636"/>
                  </a:lnTo>
                  <a:close/>
                </a:path>
                <a:path w="3906520" h="33019">
                  <a:moveTo>
                    <a:pt x="3905969" y="13535"/>
                  </a:moveTo>
                  <a:lnTo>
                    <a:pt x="3893187" y="13535"/>
                  </a:lnTo>
                  <a:lnTo>
                    <a:pt x="3893187" y="0"/>
                  </a:lnTo>
                  <a:lnTo>
                    <a:pt x="3905969" y="0"/>
                  </a:lnTo>
                  <a:lnTo>
                    <a:pt x="3905969" y="13535"/>
                  </a:lnTo>
                  <a:close/>
                </a:path>
              </a:pathLst>
            </a:custGeom>
            <a:solidFill>
              <a:srgbClr val="AAA1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1791" y="1729739"/>
            <a:ext cx="3075432" cy="19964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1815" y="1729739"/>
            <a:ext cx="3076956" cy="19964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21791" y="3726179"/>
            <a:ext cx="3075940" cy="352425"/>
            <a:chOff x="621791" y="3726179"/>
            <a:chExt cx="3075940" cy="352425"/>
          </a:xfrm>
        </p:grpSpPr>
        <p:sp>
          <p:nvSpPr>
            <p:cNvPr id="11" name="object 11"/>
            <p:cNvSpPr/>
            <p:nvPr/>
          </p:nvSpPr>
          <p:spPr>
            <a:xfrm>
              <a:off x="621791" y="3726179"/>
              <a:ext cx="3075940" cy="352425"/>
            </a:xfrm>
            <a:custGeom>
              <a:avLst/>
              <a:gdLst/>
              <a:ahLst/>
              <a:cxnLst/>
              <a:rect l="l" t="t" r="r" b="b"/>
              <a:pathLst>
                <a:path w="3075940" h="352425">
                  <a:moveTo>
                    <a:pt x="3075432" y="352044"/>
                  </a:moveTo>
                  <a:lnTo>
                    <a:pt x="0" y="352044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352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269" y="3753998"/>
              <a:ext cx="1981572" cy="1180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358" y="3953899"/>
              <a:ext cx="1783270" cy="107789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861815" y="3726179"/>
            <a:ext cx="3077210" cy="352425"/>
            <a:chOff x="3861815" y="3726179"/>
            <a:chExt cx="3077210" cy="352425"/>
          </a:xfrm>
        </p:grpSpPr>
        <p:sp>
          <p:nvSpPr>
            <p:cNvPr id="15" name="object 15"/>
            <p:cNvSpPr/>
            <p:nvPr/>
          </p:nvSpPr>
          <p:spPr>
            <a:xfrm>
              <a:off x="3861815" y="3726179"/>
              <a:ext cx="3077210" cy="352425"/>
            </a:xfrm>
            <a:custGeom>
              <a:avLst/>
              <a:gdLst/>
              <a:ahLst/>
              <a:cxnLst/>
              <a:rect l="l" t="t" r="r" b="b"/>
              <a:pathLst>
                <a:path w="3077209" h="352425">
                  <a:moveTo>
                    <a:pt x="3076956" y="352044"/>
                  </a:moveTo>
                  <a:lnTo>
                    <a:pt x="0" y="352044"/>
                  </a:lnTo>
                  <a:lnTo>
                    <a:pt x="0" y="0"/>
                  </a:lnTo>
                  <a:lnTo>
                    <a:pt x="3076956" y="0"/>
                  </a:lnTo>
                  <a:lnTo>
                    <a:pt x="3076956" y="352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26904" y="3753998"/>
              <a:ext cx="646430" cy="118110"/>
            </a:xfrm>
            <a:custGeom>
              <a:avLst/>
              <a:gdLst/>
              <a:ahLst/>
              <a:cxnLst/>
              <a:rect l="l" t="t" r="r" b="b"/>
              <a:pathLst>
                <a:path w="646429" h="118110">
                  <a:moveTo>
                    <a:pt x="57556" y="40605"/>
                  </a:moveTo>
                  <a:lnTo>
                    <a:pt x="44020" y="40605"/>
                  </a:lnTo>
                  <a:lnTo>
                    <a:pt x="44020" y="10499"/>
                  </a:lnTo>
                  <a:lnTo>
                    <a:pt x="57556" y="10499"/>
                  </a:lnTo>
                  <a:lnTo>
                    <a:pt x="57556" y="40605"/>
                  </a:lnTo>
                  <a:close/>
                </a:path>
                <a:path w="646429" h="118110">
                  <a:moveTo>
                    <a:pt x="57556" y="89179"/>
                  </a:moveTo>
                  <a:lnTo>
                    <a:pt x="0" y="89179"/>
                  </a:lnTo>
                  <a:lnTo>
                    <a:pt x="0" y="10878"/>
                  </a:lnTo>
                  <a:lnTo>
                    <a:pt x="13535" y="10878"/>
                  </a:lnTo>
                  <a:lnTo>
                    <a:pt x="13535" y="40605"/>
                  </a:lnTo>
                  <a:lnTo>
                    <a:pt x="57556" y="40605"/>
                  </a:lnTo>
                  <a:lnTo>
                    <a:pt x="57556" y="51863"/>
                  </a:lnTo>
                  <a:lnTo>
                    <a:pt x="13535" y="51863"/>
                  </a:lnTo>
                  <a:lnTo>
                    <a:pt x="13535" y="77921"/>
                  </a:lnTo>
                  <a:lnTo>
                    <a:pt x="57556" y="77921"/>
                  </a:lnTo>
                  <a:lnTo>
                    <a:pt x="57556" y="89179"/>
                  </a:lnTo>
                  <a:close/>
                </a:path>
                <a:path w="646429" h="118110">
                  <a:moveTo>
                    <a:pt x="57556" y="77921"/>
                  </a:moveTo>
                  <a:lnTo>
                    <a:pt x="44020" y="77921"/>
                  </a:lnTo>
                  <a:lnTo>
                    <a:pt x="44020" y="51863"/>
                  </a:lnTo>
                  <a:lnTo>
                    <a:pt x="57556" y="51863"/>
                  </a:lnTo>
                  <a:lnTo>
                    <a:pt x="57556" y="77921"/>
                  </a:lnTo>
                  <a:close/>
                </a:path>
                <a:path w="646429" h="118110">
                  <a:moveTo>
                    <a:pt x="89559" y="116756"/>
                  </a:moveTo>
                  <a:lnTo>
                    <a:pt x="76024" y="116756"/>
                  </a:lnTo>
                  <a:lnTo>
                    <a:pt x="76024" y="0"/>
                  </a:lnTo>
                  <a:lnTo>
                    <a:pt x="89559" y="0"/>
                  </a:lnTo>
                  <a:lnTo>
                    <a:pt x="89559" y="44020"/>
                  </a:lnTo>
                  <a:lnTo>
                    <a:pt x="108154" y="44020"/>
                  </a:lnTo>
                  <a:lnTo>
                    <a:pt x="108154" y="55405"/>
                  </a:lnTo>
                  <a:lnTo>
                    <a:pt x="89559" y="55405"/>
                  </a:lnTo>
                  <a:lnTo>
                    <a:pt x="89559" y="116756"/>
                  </a:lnTo>
                  <a:close/>
                </a:path>
                <a:path w="646429" h="118110">
                  <a:moveTo>
                    <a:pt x="133390" y="61892"/>
                  </a:moveTo>
                  <a:lnTo>
                    <a:pt x="120171" y="61892"/>
                  </a:lnTo>
                  <a:lnTo>
                    <a:pt x="120171" y="7589"/>
                  </a:lnTo>
                  <a:lnTo>
                    <a:pt x="177854" y="7589"/>
                  </a:lnTo>
                  <a:lnTo>
                    <a:pt x="177854" y="18974"/>
                  </a:lnTo>
                  <a:lnTo>
                    <a:pt x="133833" y="18974"/>
                  </a:lnTo>
                  <a:lnTo>
                    <a:pt x="133833" y="50598"/>
                  </a:lnTo>
                  <a:lnTo>
                    <a:pt x="182753" y="50598"/>
                  </a:lnTo>
                  <a:lnTo>
                    <a:pt x="183799" y="55278"/>
                  </a:lnTo>
                  <a:lnTo>
                    <a:pt x="140158" y="61619"/>
                  </a:lnTo>
                  <a:lnTo>
                    <a:pt x="133390" y="61892"/>
                  </a:lnTo>
                  <a:close/>
                </a:path>
                <a:path w="646429" h="118110">
                  <a:moveTo>
                    <a:pt x="182753" y="50598"/>
                  </a:moveTo>
                  <a:lnTo>
                    <a:pt x="133833" y="50598"/>
                  </a:lnTo>
                  <a:lnTo>
                    <a:pt x="141929" y="50429"/>
                  </a:lnTo>
                  <a:lnTo>
                    <a:pt x="149898" y="49860"/>
                  </a:lnTo>
                  <a:lnTo>
                    <a:pt x="165583" y="47920"/>
                  </a:lnTo>
                  <a:lnTo>
                    <a:pt x="173468" y="46466"/>
                  </a:lnTo>
                  <a:lnTo>
                    <a:pt x="181396" y="44526"/>
                  </a:lnTo>
                  <a:lnTo>
                    <a:pt x="182715" y="50429"/>
                  </a:lnTo>
                  <a:lnTo>
                    <a:pt x="182753" y="50598"/>
                  </a:lnTo>
                  <a:close/>
                </a:path>
                <a:path w="646429" h="118110">
                  <a:moveTo>
                    <a:pt x="208466" y="117262"/>
                  </a:moveTo>
                  <a:lnTo>
                    <a:pt x="194931" y="117262"/>
                  </a:lnTo>
                  <a:lnTo>
                    <a:pt x="194931" y="85005"/>
                  </a:lnTo>
                  <a:lnTo>
                    <a:pt x="127635" y="85005"/>
                  </a:lnTo>
                  <a:lnTo>
                    <a:pt x="127635" y="73873"/>
                  </a:lnTo>
                  <a:lnTo>
                    <a:pt x="208466" y="73873"/>
                  </a:lnTo>
                  <a:lnTo>
                    <a:pt x="208466" y="117262"/>
                  </a:lnTo>
                  <a:close/>
                </a:path>
                <a:path w="646429" h="118110">
                  <a:moveTo>
                    <a:pt x="208466" y="68308"/>
                  </a:moveTo>
                  <a:lnTo>
                    <a:pt x="194931" y="68308"/>
                  </a:lnTo>
                  <a:lnTo>
                    <a:pt x="194931" y="0"/>
                  </a:lnTo>
                  <a:lnTo>
                    <a:pt x="208466" y="0"/>
                  </a:lnTo>
                  <a:lnTo>
                    <a:pt x="208466" y="27702"/>
                  </a:lnTo>
                  <a:lnTo>
                    <a:pt x="227062" y="27702"/>
                  </a:lnTo>
                  <a:lnTo>
                    <a:pt x="227062" y="38960"/>
                  </a:lnTo>
                  <a:lnTo>
                    <a:pt x="208466" y="38960"/>
                  </a:lnTo>
                  <a:lnTo>
                    <a:pt x="208466" y="68308"/>
                  </a:lnTo>
                  <a:close/>
                </a:path>
                <a:path w="646429" h="118110">
                  <a:moveTo>
                    <a:pt x="398212" y="86776"/>
                  </a:moveTo>
                  <a:lnTo>
                    <a:pt x="384677" y="86776"/>
                  </a:lnTo>
                  <a:lnTo>
                    <a:pt x="384677" y="0"/>
                  </a:lnTo>
                  <a:lnTo>
                    <a:pt x="398212" y="0"/>
                  </a:lnTo>
                  <a:lnTo>
                    <a:pt x="398212" y="86776"/>
                  </a:lnTo>
                  <a:close/>
                </a:path>
                <a:path w="646429" h="118110">
                  <a:moveTo>
                    <a:pt x="306122" y="69067"/>
                  </a:moveTo>
                  <a:lnTo>
                    <a:pt x="299164" y="59706"/>
                  </a:lnTo>
                  <a:lnTo>
                    <a:pt x="303465" y="57597"/>
                  </a:lnTo>
                  <a:lnTo>
                    <a:pt x="307429" y="55152"/>
                  </a:lnTo>
                  <a:lnTo>
                    <a:pt x="328638" y="23654"/>
                  </a:lnTo>
                  <a:lnTo>
                    <a:pt x="328638" y="6324"/>
                  </a:lnTo>
                  <a:lnTo>
                    <a:pt x="342427" y="6324"/>
                  </a:lnTo>
                  <a:lnTo>
                    <a:pt x="349703" y="40605"/>
                  </a:lnTo>
                  <a:lnTo>
                    <a:pt x="335975" y="40605"/>
                  </a:lnTo>
                  <a:lnTo>
                    <a:pt x="332855" y="46930"/>
                  </a:lnTo>
                  <a:lnTo>
                    <a:pt x="328680" y="52495"/>
                  </a:lnTo>
                  <a:lnTo>
                    <a:pt x="318224" y="62109"/>
                  </a:lnTo>
                  <a:lnTo>
                    <a:pt x="312447" y="66031"/>
                  </a:lnTo>
                  <a:lnTo>
                    <a:pt x="306122" y="69067"/>
                  </a:lnTo>
                  <a:close/>
                </a:path>
                <a:path w="646429" h="118110">
                  <a:moveTo>
                    <a:pt x="363804" y="66916"/>
                  </a:moveTo>
                  <a:lnTo>
                    <a:pt x="335975" y="40605"/>
                  </a:lnTo>
                  <a:lnTo>
                    <a:pt x="349703" y="40605"/>
                  </a:lnTo>
                  <a:lnTo>
                    <a:pt x="354106" y="45833"/>
                  </a:lnTo>
                  <a:lnTo>
                    <a:pt x="357142" y="48616"/>
                  </a:lnTo>
                  <a:lnTo>
                    <a:pt x="363888" y="53339"/>
                  </a:lnTo>
                  <a:lnTo>
                    <a:pt x="367081" y="55152"/>
                  </a:lnTo>
                  <a:lnTo>
                    <a:pt x="370762" y="56796"/>
                  </a:lnTo>
                  <a:lnTo>
                    <a:pt x="363804" y="66916"/>
                  </a:lnTo>
                  <a:close/>
                </a:path>
                <a:path w="646429" h="118110">
                  <a:moveTo>
                    <a:pt x="400109" y="115491"/>
                  </a:moveTo>
                  <a:lnTo>
                    <a:pt x="320036" y="115491"/>
                  </a:lnTo>
                  <a:lnTo>
                    <a:pt x="320036" y="75138"/>
                  </a:lnTo>
                  <a:lnTo>
                    <a:pt x="333698" y="75138"/>
                  </a:lnTo>
                  <a:lnTo>
                    <a:pt x="333698" y="104233"/>
                  </a:lnTo>
                  <a:lnTo>
                    <a:pt x="400109" y="104233"/>
                  </a:lnTo>
                  <a:lnTo>
                    <a:pt x="400109" y="115491"/>
                  </a:lnTo>
                  <a:close/>
                </a:path>
                <a:path w="646429" h="118110">
                  <a:moveTo>
                    <a:pt x="478789" y="90950"/>
                  </a:moveTo>
                  <a:lnTo>
                    <a:pt x="465129" y="90950"/>
                  </a:lnTo>
                  <a:lnTo>
                    <a:pt x="465129" y="79819"/>
                  </a:lnTo>
                  <a:lnTo>
                    <a:pt x="454840" y="79060"/>
                  </a:lnTo>
                  <a:lnTo>
                    <a:pt x="447398" y="76783"/>
                  </a:lnTo>
                  <a:lnTo>
                    <a:pt x="438184" y="69151"/>
                  </a:lnTo>
                  <a:lnTo>
                    <a:pt x="435908" y="64597"/>
                  </a:lnTo>
                  <a:lnTo>
                    <a:pt x="435939" y="56122"/>
                  </a:lnTo>
                  <a:lnTo>
                    <a:pt x="436541" y="53676"/>
                  </a:lnTo>
                  <a:lnTo>
                    <a:pt x="436582" y="53507"/>
                  </a:lnTo>
                  <a:lnTo>
                    <a:pt x="465550" y="38454"/>
                  </a:lnTo>
                  <a:lnTo>
                    <a:pt x="478284" y="38454"/>
                  </a:lnTo>
                  <a:lnTo>
                    <a:pt x="505050" y="49459"/>
                  </a:lnTo>
                  <a:lnTo>
                    <a:pt x="464032" y="49459"/>
                  </a:lnTo>
                  <a:lnTo>
                    <a:pt x="458297" y="50303"/>
                  </a:lnTo>
                  <a:lnTo>
                    <a:pt x="451213" y="53676"/>
                  </a:lnTo>
                  <a:lnTo>
                    <a:pt x="449443" y="56122"/>
                  </a:lnTo>
                  <a:lnTo>
                    <a:pt x="449443" y="62362"/>
                  </a:lnTo>
                  <a:lnTo>
                    <a:pt x="450992" y="64428"/>
                  </a:lnTo>
                  <a:lnTo>
                    <a:pt x="451119" y="64597"/>
                  </a:lnTo>
                  <a:lnTo>
                    <a:pt x="450948" y="64597"/>
                  </a:lnTo>
                  <a:lnTo>
                    <a:pt x="458297" y="68097"/>
                  </a:lnTo>
                  <a:lnTo>
                    <a:pt x="464032" y="68940"/>
                  </a:lnTo>
                  <a:lnTo>
                    <a:pt x="505241" y="68940"/>
                  </a:lnTo>
                  <a:lnTo>
                    <a:pt x="505143" y="69151"/>
                  </a:lnTo>
                  <a:lnTo>
                    <a:pt x="478789" y="79819"/>
                  </a:lnTo>
                  <a:lnTo>
                    <a:pt x="478789" y="90950"/>
                  </a:lnTo>
                  <a:close/>
                </a:path>
                <a:path w="646429" h="118110">
                  <a:moveTo>
                    <a:pt x="505241" y="68940"/>
                  </a:moveTo>
                  <a:lnTo>
                    <a:pt x="479886" y="68940"/>
                  </a:lnTo>
                  <a:lnTo>
                    <a:pt x="485600" y="68097"/>
                  </a:lnTo>
                  <a:lnTo>
                    <a:pt x="492861" y="64597"/>
                  </a:lnTo>
                  <a:lnTo>
                    <a:pt x="492817" y="64428"/>
                  </a:lnTo>
                  <a:lnTo>
                    <a:pt x="494348" y="62362"/>
                  </a:lnTo>
                  <a:lnTo>
                    <a:pt x="494348" y="56122"/>
                  </a:lnTo>
                  <a:lnTo>
                    <a:pt x="492599" y="53676"/>
                  </a:lnTo>
                  <a:lnTo>
                    <a:pt x="485600" y="50303"/>
                  </a:lnTo>
                  <a:lnTo>
                    <a:pt x="479886" y="49459"/>
                  </a:lnTo>
                  <a:lnTo>
                    <a:pt x="505050" y="49459"/>
                  </a:lnTo>
                  <a:lnTo>
                    <a:pt x="507209" y="53507"/>
                  </a:lnTo>
                  <a:lnTo>
                    <a:pt x="507853" y="56122"/>
                  </a:lnTo>
                  <a:lnTo>
                    <a:pt x="507784" y="62362"/>
                  </a:lnTo>
                  <a:lnTo>
                    <a:pt x="507336" y="64428"/>
                  </a:lnTo>
                  <a:lnTo>
                    <a:pt x="505241" y="68940"/>
                  </a:lnTo>
                  <a:close/>
                </a:path>
                <a:path w="646429" h="118110">
                  <a:moveTo>
                    <a:pt x="525973" y="102209"/>
                  </a:moveTo>
                  <a:lnTo>
                    <a:pt x="417439" y="102209"/>
                  </a:lnTo>
                  <a:lnTo>
                    <a:pt x="417439" y="90950"/>
                  </a:lnTo>
                  <a:lnTo>
                    <a:pt x="525973" y="90950"/>
                  </a:lnTo>
                  <a:lnTo>
                    <a:pt x="525973" y="102209"/>
                  </a:lnTo>
                  <a:close/>
                </a:path>
                <a:path w="646429" h="118110">
                  <a:moveTo>
                    <a:pt x="516739" y="33141"/>
                  </a:moveTo>
                  <a:lnTo>
                    <a:pt x="426673" y="33141"/>
                  </a:lnTo>
                  <a:lnTo>
                    <a:pt x="426673" y="22136"/>
                  </a:lnTo>
                  <a:lnTo>
                    <a:pt x="516739" y="22136"/>
                  </a:lnTo>
                  <a:lnTo>
                    <a:pt x="516739" y="33141"/>
                  </a:lnTo>
                  <a:close/>
                </a:path>
                <a:path w="646429" h="118110">
                  <a:moveTo>
                    <a:pt x="492704" y="16064"/>
                  </a:moveTo>
                  <a:lnTo>
                    <a:pt x="450960" y="16064"/>
                  </a:lnTo>
                  <a:lnTo>
                    <a:pt x="450960" y="5059"/>
                  </a:lnTo>
                  <a:lnTo>
                    <a:pt x="492704" y="5059"/>
                  </a:lnTo>
                  <a:lnTo>
                    <a:pt x="492704" y="16064"/>
                  </a:lnTo>
                  <a:close/>
                </a:path>
                <a:path w="646429" h="118110">
                  <a:moveTo>
                    <a:pt x="646145" y="65778"/>
                  </a:moveTo>
                  <a:lnTo>
                    <a:pt x="537611" y="65778"/>
                  </a:lnTo>
                  <a:lnTo>
                    <a:pt x="537611" y="54519"/>
                  </a:lnTo>
                  <a:lnTo>
                    <a:pt x="646145" y="54519"/>
                  </a:lnTo>
                  <a:lnTo>
                    <a:pt x="646145" y="65778"/>
                  </a:lnTo>
                  <a:close/>
                </a:path>
                <a:path w="646429" h="118110">
                  <a:moveTo>
                    <a:pt x="592131" y="118021"/>
                  </a:moveTo>
                  <a:lnTo>
                    <a:pt x="554013" y="108850"/>
                  </a:lnTo>
                  <a:lnTo>
                    <a:pt x="550387" y="103263"/>
                  </a:lnTo>
                  <a:lnTo>
                    <a:pt x="550387" y="88252"/>
                  </a:lnTo>
                  <a:lnTo>
                    <a:pt x="592131" y="73494"/>
                  </a:lnTo>
                  <a:lnTo>
                    <a:pt x="601555" y="73838"/>
                  </a:lnTo>
                  <a:lnTo>
                    <a:pt x="631521" y="84626"/>
                  </a:lnTo>
                  <a:lnTo>
                    <a:pt x="587830" y="84626"/>
                  </a:lnTo>
                  <a:lnTo>
                    <a:pt x="583951" y="84815"/>
                  </a:lnTo>
                  <a:lnTo>
                    <a:pt x="563922" y="93733"/>
                  </a:lnTo>
                  <a:lnTo>
                    <a:pt x="563922" y="97781"/>
                  </a:lnTo>
                  <a:lnTo>
                    <a:pt x="587830" y="106889"/>
                  </a:lnTo>
                  <a:lnTo>
                    <a:pt x="631521" y="106889"/>
                  </a:lnTo>
                  <a:lnTo>
                    <a:pt x="630248" y="108850"/>
                  </a:lnTo>
                  <a:lnTo>
                    <a:pt x="622996" y="112518"/>
                  </a:lnTo>
                  <a:lnTo>
                    <a:pt x="616987" y="114926"/>
                  </a:lnTo>
                  <a:lnTo>
                    <a:pt x="609840" y="116645"/>
                  </a:lnTo>
                  <a:lnTo>
                    <a:pt x="601555" y="117677"/>
                  </a:lnTo>
                  <a:lnTo>
                    <a:pt x="592131" y="118021"/>
                  </a:lnTo>
                  <a:close/>
                </a:path>
                <a:path w="646429" h="118110">
                  <a:moveTo>
                    <a:pt x="631521" y="106889"/>
                  </a:moveTo>
                  <a:lnTo>
                    <a:pt x="596432" y="106889"/>
                  </a:lnTo>
                  <a:lnTo>
                    <a:pt x="600311" y="106699"/>
                  </a:lnTo>
                  <a:lnTo>
                    <a:pt x="607226" y="105940"/>
                  </a:lnTo>
                  <a:lnTo>
                    <a:pt x="620339" y="97781"/>
                  </a:lnTo>
                  <a:lnTo>
                    <a:pt x="620339" y="93733"/>
                  </a:lnTo>
                  <a:lnTo>
                    <a:pt x="596432" y="84626"/>
                  </a:lnTo>
                  <a:lnTo>
                    <a:pt x="631521" y="84626"/>
                  </a:lnTo>
                  <a:lnTo>
                    <a:pt x="633874" y="88252"/>
                  </a:lnTo>
                  <a:lnTo>
                    <a:pt x="633874" y="103263"/>
                  </a:lnTo>
                  <a:lnTo>
                    <a:pt x="631644" y="106699"/>
                  </a:lnTo>
                  <a:lnTo>
                    <a:pt x="631521" y="106889"/>
                  </a:lnTo>
                  <a:close/>
                </a:path>
                <a:path w="646429" h="118110">
                  <a:moveTo>
                    <a:pt x="631725" y="44653"/>
                  </a:moveTo>
                  <a:lnTo>
                    <a:pt x="552790" y="44653"/>
                  </a:lnTo>
                  <a:lnTo>
                    <a:pt x="552790" y="3288"/>
                  </a:lnTo>
                  <a:lnTo>
                    <a:pt x="630965" y="3288"/>
                  </a:lnTo>
                  <a:lnTo>
                    <a:pt x="630965" y="14546"/>
                  </a:lnTo>
                  <a:lnTo>
                    <a:pt x="566452" y="14546"/>
                  </a:lnTo>
                  <a:lnTo>
                    <a:pt x="566452" y="33521"/>
                  </a:lnTo>
                  <a:lnTo>
                    <a:pt x="631725" y="33521"/>
                  </a:lnTo>
                  <a:lnTo>
                    <a:pt x="631725" y="446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2386" y="3764497"/>
              <a:ext cx="215550" cy="938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08906" y="3953899"/>
              <a:ext cx="1782584" cy="10778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241804" y="4169663"/>
            <a:ext cx="3075940" cy="2350135"/>
            <a:chOff x="2241804" y="4169663"/>
            <a:chExt cx="3075940" cy="2350135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1804" y="4169663"/>
              <a:ext cx="3075432" cy="19964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241804" y="6166103"/>
              <a:ext cx="3075940" cy="353695"/>
            </a:xfrm>
            <a:custGeom>
              <a:avLst/>
              <a:gdLst/>
              <a:ahLst/>
              <a:cxnLst/>
              <a:rect l="l" t="t" r="r" b="b"/>
              <a:pathLst>
                <a:path w="3075940" h="353695">
                  <a:moveTo>
                    <a:pt x="3075432" y="353568"/>
                  </a:moveTo>
                  <a:lnTo>
                    <a:pt x="0" y="353568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35356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3433" y="6195446"/>
              <a:ext cx="1062355" cy="117475"/>
            </a:xfrm>
            <a:custGeom>
              <a:avLst/>
              <a:gdLst/>
              <a:ahLst/>
              <a:cxnLst/>
              <a:rect l="l" t="t" r="r" b="b"/>
              <a:pathLst>
                <a:path w="1062354" h="117475">
                  <a:moveTo>
                    <a:pt x="94620" y="64513"/>
                  </a:moveTo>
                  <a:lnTo>
                    <a:pt x="15812" y="64513"/>
                  </a:lnTo>
                  <a:lnTo>
                    <a:pt x="15812" y="8222"/>
                  </a:lnTo>
                  <a:lnTo>
                    <a:pt x="29473" y="8222"/>
                  </a:lnTo>
                  <a:lnTo>
                    <a:pt x="29473" y="53254"/>
                  </a:lnTo>
                  <a:lnTo>
                    <a:pt x="94620" y="53254"/>
                  </a:lnTo>
                  <a:lnTo>
                    <a:pt x="94620" y="64513"/>
                  </a:lnTo>
                  <a:close/>
                </a:path>
                <a:path w="1062354" h="117475">
                  <a:moveTo>
                    <a:pt x="61350" y="90318"/>
                  </a:moveTo>
                  <a:lnTo>
                    <a:pt x="47689" y="90318"/>
                  </a:lnTo>
                  <a:lnTo>
                    <a:pt x="47689" y="64513"/>
                  </a:lnTo>
                  <a:lnTo>
                    <a:pt x="61350" y="64513"/>
                  </a:lnTo>
                  <a:lnTo>
                    <a:pt x="61350" y="90318"/>
                  </a:lnTo>
                  <a:close/>
                </a:path>
                <a:path w="1062354" h="117475">
                  <a:moveTo>
                    <a:pt x="108534" y="101576"/>
                  </a:moveTo>
                  <a:lnTo>
                    <a:pt x="0" y="101576"/>
                  </a:lnTo>
                  <a:lnTo>
                    <a:pt x="0" y="90318"/>
                  </a:lnTo>
                  <a:lnTo>
                    <a:pt x="108534" y="90318"/>
                  </a:lnTo>
                  <a:lnTo>
                    <a:pt x="108534" y="101576"/>
                  </a:lnTo>
                  <a:close/>
                </a:path>
                <a:path w="1062354" h="117475">
                  <a:moveTo>
                    <a:pt x="138403" y="68217"/>
                  </a:moveTo>
                  <a:lnTo>
                    <a:pt x="122701" y="68217"/>
                  </a:lnTo>
                  <a:lnTo>
                    <a:pt x="122701" y="30865"/>
                  </a:lnTo>
                  <a:lnTo>
                    <a:pt x="164065" y="30865"/>
                  </a:lnTo>
                  <a:lnTo>
                    <a:pt x="164065" y="18341"/>
                  </a:lnTo>
                  <a:lnTo>
                    <a:pt x="122449" y="18341"/>
                  </a:lnTo>
                  <a:lnTo>
                    <a:pt x="122449" y="6957"/>
                  </a:lnTo>
                  <a:lnTo>
                    <a:pt x="177854" y="6957"/>
                  </a:lnTo>
                  <a:lnTo>
                    <a:pt x="177854" y="42249"/>
                  </a:lnTo>
                  <a:lnTo>
                    <a:pt x="136363" y="42249"/>
                  </a:lnTo>
                  <a:lnTo>
                    <a:pt x="136363" y="57049"/>
                  </a:lnTo>
                  <a:lnTo>
                    <a:pt x="187829" y="57049"/>
                  </a:lnTo>
                  <a:lnTo>
                    <a:pt x="188859" y="61603"/>
                  </a:lnTo>
                  <a:lnTo>
                    <a:pt x="145534" y="67944"/>
                  </a:lnTo>
                  <a:lnTo>
                    <a:pt x="138403" y="68217"/>
                  </a:lnTo>
                  <a:close/>
                </a:path>
                <a:path w="1062354" h="117475">
                  <a:moveTo>
                    <a:pt x="187829" y="57049"/>
                  </a:moveTo>
                  <a:lnTo>
                    <a:pt x="144923" y="57049"/>
                  </a:lnTo>
                  <a:lnTo>
                    <a:pt x="153145" y="56564"/>
                  </a:lnTo>
                  <a:lnTo>
                    <a:pt x="161410" y="55595"/>
                  </a:lnTo>
                  <a:lnTo>
                    <a:pt x="167624" y="54761"/>
                  </a:lnTo>
                  <a:lnTo>
                    <a:pt x="173869" y="53713"/>
                  </a:lnTo>
                  <a:lnTo>
                    <a:pt x="180147" y="52452"/>
                  </a:lnTo>
                  <a:lnTo>
                    <a:pt x="186456" y="50977"/>
                  </a:lnTo>
                  <a:lnTo>
                    <a:pt x="187719" y="56564"/>
                  </a:lnTo>
                  <a:lnTo>
                    <a:pt x="187829" y="57049"/>
                  </a:lnTo>
                  <a:close/>
                </a:path>
                <a:path w="1062354" h="117475">
                  <a:moveTo>
                    <a:pt x="212261" y="88041"/>
                  </a:moveTo>
                  <a:lnTo>
                    <a:pt x="198726" y="88041"/>
                  </a:lnTo>
                  <a:lnTo>
                    <a:pt x="198726" y="0"/>
                  </a:lnTo>
                  <a:lnTo>
                    <a:pt x="212261" y="0"/>
                  </a:lnTo>
                  <a:lnTo>
                    <a:pt x="212261" y="36683"/>
                  </a:lnTo>
                  <a:lnTo>
                    <a:pt x="230857" y="36683"/>
                  </a:lnTo>
                  <a:lnTo>
                    <a:pt x="230857" y="47942"/>
                  </a:lnTo>
                  <a:lnTo>
                    <a:pt x="212261" y="47942"/>
                  </a:lnTo>
                  <a:lnTo>
                    <a:pt x="212261" y="88041"/>
                  </a:lnTo>
                  <a:close/>
                </a:path>
                <a:path w="1062354" h="117475">
                  <a:moveTo>
                    <a:pt x="214158" y="115491"/>
                  </a:moveTo>
                  <a:lnTo>
                    <a:pt x="135351" y="115491"/>
                  </a:lnTo>
                  <a:lnTo>
                    <a:pt x="135351" y="77668"/>
                  </a:lnTo>
                  <a:lnTo>
                    <a:pt x="149013" y="77668"/>
                  </a:lnTo>
                  <a:lnTo>
                    <a:pt x="149013" y="104233"/>
                  </a:lnTo>
                  <a:lnTo>
                    <a:pt x="214158" y="104233"/>
                  </a:lnTo>
                  <a:lnTo>
                    <a:pt x="214158" y="115491"/>
                  </a:lnTo>
                  <a:close/>
                </a:path>
                <a:path w="1062354" h="117475">
                  <a:moveTo>
                    <a:pt x="398212" y="116756"/>
                  </a:moveTo>
                  <a:lnTo>
                    <a:pt x="318771" y="116756"/>
                  </a:lnTo>
                  <a:lnTo>
                    <a:pt x="318771" y="86397"/>
                  </a:lnTo>
                  <a:lnTo>
                    <a:pt x="382146" y="86397"/>
                  </a:lnTo>
                  <a:lnTo>
                    <a:pt x="382146" y="78554"/>
                  </a:lnTo>
                  <a:lnTo>
                    <a:pt x="318771" y="78554"/>
                  </a:lnTo>
                  <a:lnTo>
                    <a:pt x="318771" y="67549"/>
                  </a:lnTo>
                  <a:lnTo>
                    <a:pt x="395681" y="67549"/>
                  </a:lnTo>
                  <a:lnTo>
                    <a:pt x="395681" y="97402"/>
                  </a:lnTo>
                  <a:lnTo>
                    <a:pt x="332433" y="97402"/>
                  </a:lnTo>
                  <a:lnTo>
                    <a:pt x="332433" y="105751"/>
                  </a:lnTo>
                  <a:lnTo>
                    <a:pt x="398212" y="105751"/>
                  </a:lnTo>
                  <a:lnTo>
                    <a:pt x="398212" y="116756"/>
                  </a:lnTo>
                  <a:close/>
                </a:path>
                <a:path w="1062354" h="117475">
                  <a:moveTo>
                    <a:pt x="363678" y="22263"/>
                  </a:moveTo>
                  <a:lnTo>
                    <a:pt x="350143" y="22263"/>
                  </a:lnTo>
                  <a:lnTo>
                    <a:pt x="350143" y="5059"/>
                  </a:lnTo>
                  <a:lnTo>
                    <a:pt x="363678" y="5059"/>
                  </a:lnTo>
                  <a:lnTo>
                    <a:pt x="363678" y="22263"/>
                  </a:lnTo>
                  <a:close/>
                </a:path>
                <a:path w="1062354" h="117475">
                  <a:moveTo>
                    <a:pt x="363678" y="57555"/>
                  </a:moveTo>
                  <a:lnTo>
                    <a:pt x="306122" y="57555"/>
                  </a:lnTo>
                  <a:lnTo>
                    <a:pt x="306122" y="5439"/>
                  </a:lnTo>
                  <a:lnTo>
                    <a:pt x="319657" y="5439"/>
                  </a:lnTo>
                  <a:lnTo>
                    <a:pt x="319657" y="22263"/>
                  </a:lnTo>
                  <a:lnTo>
                    <a:pt x="363678" y="22263"/>
                  </a:lnTo>
                  <a:lnTo>
                    <a:pt x="363678" y="33521"/>
                  </a:lnTo>
                  <a:lnTo>
                    <a:pt x="319657" y="33521"/>
                  </a:lnTo>
                  <a:lnTo>
                    <a:pt x="319657" y="46550"/>
                  </a:lnTo>
                  <a:lnTo>
                    <a:pt x="363678" y="46550"/>
                  </a:lnTo>
                  <a:lnTo>
                    <a:pt x="363678" y="57555"/>
                  </a:lnTo>
                  <a:close/>
                </a:path>
                <a:path w="1062354" h="117475">
                  <a:moveTo>
                    <a:pt x="363678" y="46550"/>
                  </a:moveTo>
                  <a:lnTo>
                    <a:pt x="350143" y="46550"/>
                  </a:lnTo>
                  <a:lnTo>
                    <a:pt x="350143" y="33521"/>
                  </a:lnTo>
                  <a:lnTo>
                    <a:pt x="363678" y="33521"/>
                  </a:lnTo>
                  <a:lnTo>
                    <a:pt x="363678" y="46550"/>
                  </a:lnTo>
                  <a:close/>
                </a:path>
                <a:path w="1062354" h="117475">
                  <a:moveTo>
                    <a:pt x="395681" y="61983"/>
                  </a:moveTo>
                  <a:lnTo>
                    <a:pt x="382146" y="61983"/>
                  </a:lnTo>
                  <a:lnTo>
                    <a:pt x="382146" y="0"/>
                  </a:lnTo>
                  <a:lnTo>
                    <a:pt x="395681" y="0"/>
                  </a:lnTo>
                  <a:lnTo>
                    <a:pt x="395681" y="25172"/>
                  </a:lnTo>
                  <a:lnTo>
                    <a:pt x="414277" y="25172"/>
                  </a:lnTo>
                  <a:lnTo>
                    <a:pt x="414277" y="36430"/>
                  </a:lnTo>
                  <a:lnTo>
                    <a:pt x="395681" y="36430"/>
                  </a:lnTo>
                  <a:lnTo>
                    <a:pt x="395681" y="61983"/>
                  </a:lnTo>
                  <a:close/>
                </a:path>
                <a:path w="1062354" h="117475">
                  <a:moveTo>
                    <a:pt x="488530" y="23148"/>
                  </a:moveTo>
                  <a:lnTo>
                    <a:pt x="425408" y="23148"/>
                  </a:lnTo>
                  <a:lnTo>
                    <a:pt x="425408" y="11763"/>
                  </a:lnTo>
                  <a:lnTo>
                    <a:pt x="488530" y="11763"/>
                  </a:lnTo>
                  <a:lnTo>
                    <a:pt x="488530" y="23148"/>
                  </a:lnTo>
                  <a:close/>
                </a:path>
                <a:path w="1062354" h="117475">
                  <a:moveTo>
                    <a:pt x="426926" y="92215"/>
                  </a:moveTo>
                  <a:lnTo>
                    <a:pt x="422314" y="86945"/>
                  </a:lnTo>
                  <a:lnTo>
                    <a:pt x="418990" y="83087"/>
                  </a:lnTo>
                  <a:lnTo>
                    <a:pt x="423595" y="80156"/>
                  </a:lnTo>
                  <a:lnTo>
                    <a:pt x="427833" y="76804"/>
                  </a:lnTo>
                  <a:lnTo>
                    <a:pt x="449337" y="42038"/>
                  </a:lnTo>
                  <a:lnTo>
                    <a:pt x="450075" y="36936"/>
                  </a:lnTo>
                  <a:lnTo>
                    <a:pt x="450075" y="23148"/>
                  </a:lnTo>
                  <a:lnTo>
                    <a:pt x="463863" y="23148"/>
                  </a:lnTo>
                  <a:lnTo>
                    <a:pt x="463863" y="31623"/>
                  </a:lnTo>
                  <a:lnTo>
                    <a:pt x="464353" y="39545"/>
                  </a:lnTo>
                  <a:lnTo>
                    <a:pt x="465824" y="46993"/>
                  </a:lnTo>
                  <a:lnTo>
                    <a:pt x="468275" y="53966"/>
                  </a:lnTo>
                  <a:lnTo>
                    <a:pt x="470303" y="57808"/>
                  </a:lnTo>
                  <a:lnTo>
                    <a:pt x="456906" y="57808"/>
                  </a:lnTo>
                  <a:lnTo>
                    <a:pt x="432829" y="88062"/>
                  </a:lnTo>
                  <a:lnTo>
                    <a:pt x="429878" y="90276"/>
                  </a:lnTo>
                  <a:lnTo>
                    <a:pt x="426926" y="92215"/>
                  </a:lnTo>
                  <a:close/>
                </a:path>
                <a:path w="1062354" h="117475">
                  <a:moveTo>
                    <a:pt x="485747" y="90950"/>
                  </a:moveTo>
                  <a:lnTo>
                    <a:pt x="458339" y="61266"/>
                  </a:lnTo>
                  <a:lnTo>
                    <a:pt x="456906" y="57808"/>
                  </a:lnTo>
                  <a:lnTo>
                    <a:pt x="470303" y="57808"/>
                  </a:lnTo>
                  <a:lnTo>
                    <a:pt x="471706" y="60465"/>
                  </a:lnTo>
                  <a:lnTo>
                    <a:pt x="476023" y="66497"/>
                  </a:lnTo>
                  <a:lnTo>
                    <a:pt x="481130" y="72071"/>
                  </a:lnTo>
                  <a:lnTo>
                    <a:pt x="487028" y="77186"/>
                  </a:lnTo>
                  <a:lnTo>
                    <a:pt x="493716" y="81843"/>
                  </a:lnTo>
                  <a:lnTo>
                    <a:pt x="485747" y="90950"/>
                  </a:lnTo>
                  <a:close/>
                </a:path>
                <a:path w="1062354" h="117475">
                  <a:moveTo>
                    <a:pt x="515853" y="116756"/>
                  </a:moveTo>
                  <a:lnTo>
                    <a:pt x="502318" y="116756"/>
                  </a:lnTo>
                  <a:lnTo>
                    <a:pt x="502318" y="0"/>
                  </a:lnTo>
                  <a:lnTo>
                    <a:pt x="515853" y="0"/>
                  </a:lnTo>
                  <a:lnTo>
                    <a:pt x="515853" y="44020"/>
                  </a:lnTo>
                  <a:lnTo>
                    <a:pt x="534449" y="44020"/>
                  </a:lnTo>
                  <a:lnTo>
                    <a:pt x="534449" y="55405"/>
                  </a:lnTo>
                  <a:lnTo>
                    <a:pt x="515853" y="55405"/>
                  </a:lnTo>
                  <a:lnTo>
                    <a:pt x="515853" y="116756"/>
                  </a:lnTo>
                  <a:close/>
                </a:path>
                <a:path w="1062354" h="117475">
                  <a:moveTo>
                    <a:pt x="649939" y="61350"/>
                  </a:moveTo>
                  <a:lnTo>
                    <a:pt x="541406" y="61350"/>
                  </a:lnTo>
                  <a:lnTo>
                    <a:pt x="541406" y="50092"/>
                  </a:lnTo>
                  <a:lnTo>
                    <a:pt x="649939" y="50092"/>
                  </a:lnTo>
                  <a:lnTo>
                    <a:pt x="649939" y="61350"/>
                  </a:lnTo>
                  <a:close/>
                </a:path>
                <a:path w="1062354" h="117475">
                  <a:moveTo>
                    <a:pt x="602630" y="75391"/>
                  </a:moveTo>
                  <a:lnTo>
                    <a:pt x="588968" y="75391"/>
                  </a:lnTo>
                  <a:lnTo>
                    <a:pt x="588968" y="61350"/>
                  </a:lnTo>
                  <a:lnTo>
                    <a:pt x="602630" y="61350"/>
                  </a:lnTo>
                  <a:lnTo>
                    <a:pt x="602630" y="75391"/>
                  </a:lnTo>
                  <a:close/>
                </a:path>
                <a:path w="1062354" h="117475">
                  <a:moveTo>
                    <a:pt x="635899" y="117262"/>
                  </a:moveTo>
                  <a:lnTo>
                    <a:pt x="622364" y="117262"/>
                  </a:lnTo>
                  <a:lnTo>
                    <a:pt x="622364" y="86523"/>
                  </a:lnTo>
                  <a:lnTo>
                    <a:pt x="554688" y="86523"/>
                  </a:lnTo>
                  <a:lnTo>
                    <a:pt x="554688" y="75391"/>
                  </a:lnTo>
                  <a:lnTo>
                    <a:pt x="635899" y="75391"/>
                  </a:lnTo>
                  <a:lnTo>
                    <a:pt x="635899" y="117262"/>
                  </a:lnTo>
                  <a:close/>
                </a:path>
                <a:path w="1062354" h="117475">
                  <a:moveTo>
                    <a:pt x="630333" y="46044"/>
                  </a:moveTo>
                  <a:lnTo>
                    <a:pt x="616924" y="43514"/>
                  </a:lnTo>
                  <a:lnTo>
                    <a:pt x="618105" y="38960"/>
                  </a:lnTo>
                  <a:lnTo>
                    <a:pt x="619096" y="34280"/>
                  </a:lnTo>
                  <a:lnTo>
                    <a:pt x="620698" y="24666"/>
                  </a:lnTo>
                  <a:lnTo>
                    <a:pt x="621182" y="19859"/>
                  </a:lnTo>
                  <a:lnTo>
                    <a:pt x="621257" y="17748"/>
                  </a:lnTo>
                  <a:lnTo>
                    <a:pt x="621352" y="15052"/>
                  </a:lnTo>
                  <a:lnTo>
                    <a:pt x="555320" y="15052"/>
                  </a:lnTo>
                  <a:lnTo>
                    <a:pt x="555320" y="3921"/>
                  </a:lnTo>
                  <a:lnTo>
                    <a:pt x="635266" y="3921"/>
                  </a:lnTo>
                  <a:lnTo>
                    <a:pt x="635266" y="8222"/>
                  </a:lnTo>
                  <a:lnTo>
                    <a:pt x="635045" y="15052"/>
                  </a:lnTo>
                  <a:lnTo>
                    <a:pt x="634958" y="17748"/>
                  </a:lnTo>
                  <a:lnTo>
                    <a:pt x="634033" y="27228"/>
                  </a:lnTo>
                  <a:lnTo>
                    <a:pt x="632491" y="36660"/>
                  </a:lnTo>
                  <a:lnTo>
                    <a:pt x="630333" y="46044"/>
                  </a:lnTo>
                  <a:close/>
                </a:path>
                <a:path w="1062354" h="117475">
                  <a:moveTo>
                    <a:pt x="832096" y="101576"/>
                  </a:moveTo>
                  <a:lnTo>
                    <a:pt x="723561" y="101576"/>
                  </a:lnTo>
                  <a:lnTo>
                    <a:pt x="723561" y="90318"/>
                  </a:lnTo>
                  <a:lnTo>
                    <a:pt x="832096" y="90318"/>
                  </a:lnTo>
                  <a:lnTo>
                    <a:pt x="832096" y="101576"/>
                  </a:lnTo>
                  <a:close/>
                </a:path>
                <a:path w="1062354" h="117475">
                  <a:moveTo>
                    <a:pt x="736969" y="68561"/>
                  </a:moveTo>
                  <a:lnTo>
                    <a:pt x="732542" y="58061"/>
                  </a:lnTo>
                  <a:lnTo>
                    <a:pt x="737602" y="57049"/>
                  </a:lnTo>
                  <a:lnTo>
                    <a:pt x="742451" y="55552"/>
                  </a:lnTo>
                  <a:lnTo>
                    <a:pt x="771124" y="25678"/>
                  </a:lnTo>
                  <a:lnTo>
                    <a:pt x="771124" y="7589"/>
                  </a:lnTo>
                  <a:lnTo>
                    <a:pt x="785038" y="7589"/>
                  </a:lnTo>
                  <a:lnTo>
                    <a:pt x="785038" y="25678"/>
                  </a:lnTo>
                  <a:lnTo>
                    <a:pt x="786114" y="30612"/>
                  </a:lnTo>
                  <a:lnTo>
                    <a:pt x="790414" y="39213"/>
                  </a:lnTo>
                  <a:lnTo>
                    <a:pt x="792366" y="41743"/>
                  </a:lnTo>
                  <a:lnTo>
                    <a:pt x="778081" y="41743"/>
                  </a:lnTo>
                  <a:lnTo>
                    <a:pt x="745740" y="66494"/>
                  </a:lnTo>
                  <a:lnTo>
                    <a:pt x="741439" y="67717"/>
                  </a:lnTo>
                  <a:lnTo>
                    <a:pt x="736969" y="68561"/>
                  </a:lnTo>
                  <a:close/>
                </a:path>
                <a:path w="1062354" h="117475">
                  <a:moveTo>
                    <a:pt x="819193" y="68561"/>
                  </a:moveTo>
                  <a:lnTo>
                    <a:pt x="782171" y="48384"/>
                  </a:lnTo>
                  <a:lnTo>
                    <a:pt x="778081" y="41743"/>
                  </a:lnTo>
                  <a:lnTo>
                    <a:pt x="792366" y="41743"/>
                  </a:lnTo>
                  <a:lnTo>
                    <a:pt x="793261" y="42903"/>
                  </a:lnTo>
                  <a:lnTo>
                    <a:pt x="800345" y="49059"/>
                  </a:lnTo>
                  <a:lnTo>
                    <a:pt x="804435" y="51589"/>
                  </a:lnTo>
                  <a:lnTo>
                    <a:pt x="813711" y="55552"/>
                  </a:lnTo>
                  <a:lnTo>
                    <a:pt x="818560" y="57049"/>
                  </a:lnTo>
                  <a:lnTo>
                    <a:pt x="823620" y="58061"/>
                  </a:lnTo>
                  <a:lnTo>
                    <a:pt x="819193" y="68561"/>
                  </a:lnTo>
                  <a:close/>
                </a:path>
                <a:path w="1062354" h="117475">
                  <a:moveTo>
                    <a:pt x="864423" y="89717"/>
                  </a:moveTo>
                  <a:lnTo>
                    <a:pt x="848793" y="89717"/>
                  </a:lnTo>
                  <a:lnTo>
                    <a:pt x="848793" y="11131"/>
                  </a:lnTo>
                  <a:lnTo>
                    <a:pt x="906475" y="11131"/>
                  </a:lnTo>
                  <a:lnTo>
                    <a:pt x="906475" y="22516"/>
                  </a:lnTo>
                  <a:lnTo>
                    <a:pt x="862455" y="22516"/>
                  </a:lnTo>
                  <a:lnTo>
                    <a:pt x="862455" y="42629"/>
                  </a:lnTo>
                  <a:lnTo>
                    <a:pt x="905210" y="42629"/>
                  </a:lnTo>
                  <a:lnTo>
                    <a:pt x="905210" y="54013"/>
                  </a:lnTo>
                  <a:lnTo>
                    <a:pt x="862455" y="54013"/>
                  </a:lnTo>
                  <a:lnTo>
                    <a:pt x="862455" y="78427"/>
                  </a:lnTo>
                  <a:lnTo>
                    <a:pt x="913921" y="78427"/>
                  </a:lnTo>
                  <a:lnTo>
                    <a:pt x="914951" y="82981"/>
                  </a:lnTo>
                  <a:lnTo>
                    <a:pt x="871594" y="89432"/>
                  </a:lnTo>
                  <a:lnTo>
                    <a:pt x="864423" y="89717"/>
                  </a:lnTo>
                  <a:close/>
                </a:path>
                <a:path w="1062354" h="117475">
                  <a:moveTo>
                    <a:pt x="913921" y="78427"/>
                  </a:moveTo>
                  <a:lnTo>
                    <a:pt x="871267" y="78427"/>
                  </a:lnTo>
                  <a:lnTo>
                    <a:pt x="879553" y="77942"/>
                  </a:lnTo>
                  <a:lnTo>
                    <a:pt x="895828" y="76003"/>
                  </a:lnTo>
                  <a:lnTo>
                    <a:pt x="904114" y="74464"/>
                  </a:lnTo>
                  <a:lnTo>
                    <a:pt x="912547" y="72355"/>
                  </a:lnTo>
                  <a:lnTo>
                    <a:pt x="913811" y="77942"/>
                  </a:lnTo>
                  <a:lnTo>
                    <a:pt x="913921" y="78427"/>
                  </a:lnTo>
                  <a:close/>
                </a:path>
                <a:path w="1062354" h="117475">
                  <a:moveTo>
                    <a:pt x="942147" y="116756"/>
                  </a:moveTo>
                  <a:lnTo>
                    <a:pt x="928612" y="116756"/>
                  </a:lnTo>
                  <a:lnTo>
                    <a:pt x="928612" y="0"/>
                  </a:lnTo>
                  <a:lnTo>
                    <a:pt x="942147" y="0"/>
                  </a:lnTo>
                  <a:lnTo>
                    <a:pt x="942147" y="116756"/>
                  </a:lnTo>
                  <a:close/>
                </a:path>
                <a:path w="1062354" h="117475">
                  <a:moveTo>
                    <a:pt x="967064" y="54772"/>
                  </a:moveTo>
                  <a:lnTo>
                    <a:pt x="967064" y="43388"/>
                  </a:lnTo>
                  <a:lnTo>
                    <a:pt x="1007669" y="43388"/>
                  </a:lnTo>
                  <a:lnTo>
                    <a:pt x="1010288" y="36894"/>
                  </a:lnTo>
                  <a:lnTo>
                    <a:pt x="1011593" y="30232"/>
                  </a:lnTo>
                  <a:lnTo>
                    <a:pt x="1011593" y="23275"/>
                  </a:lnTo>
                  <a:lnTo>
                    <a:pt x="970102" y="23275"/>
                  </a:lnTo>
                  <a:lnTo>
                    <a:pt x="970102" y="11763"/>
                  </a:lnTo>
                  <a:lnTo>
                    <a:pt x="1025385" y="11763"/>
                  </a:lnTo>
                  <a:lnTo>
                    <a:pt x="1025385" y="18341"/>
                  </a:lnTo>
                  <a:lnTo>
                    <a:pt x="1025207" y="23275"/>
                  </a:lnTo>
                  <a:lnTo>
                    <a:pt x="1025144" y="24994"/>
                  </a:lnTo>
                  <a:lnTo>
                    <a:pt x="1017482" y="54266"/>
                  </a:lnTo>
                  <a:lnTo>
                    <a:pt x="1002106" y="54266"/>
                  </a:lnTo>
                  <a:lnTo>
                    <a:pt x="967064" y="54772"/>
                  </a:lnTo>
                  <a:close/>
                </a:path>
                <a:path w="1062354" h="117475">
                  <a:moveTo>
                    <a:pt x="971245" y="96390"/>
                  </a:moveTo>
                  <a:lnTo>
                    <a:pt x="966936" y="90049"/>
                  </a:lnTo>
                  <a:lnTo>
                    <a:pt x="964608" y="86487"/>
                  </a:lnTo>
                  <a:lnTo>
                    <a:pt x="970237" y="83574"/>
                  </a:lnTo>
                  <a:lnTo>
                    <a:pt x="975698" y="80293"/>
                  </a:lnTo>
                  <a:lnTo>
                    <a:pt x="1002106" y="54266"/>
                  </a:lnTo>
                  <a:lnTo>
                    <a:pt x="1017482" y="54266"/>
                  </a:lnTo>
                  <a:lnTo>
                    <a:pt x="988368" y="86487"/>
                  </a:lnTo>
                  <a:lnTo>
                    <a:pt x="977235" y="93350"/>
                  </a:lnTo>
                  <a:lnTo>
                    <a:pt x="971245" y="96390"/>
                  </a:lnTo>
                  <a:close/>
                </a:path>
                <a:path w="1062354" h="117475">
                  <a:moveTo>
                    <a:pt x="1062323" y="116756"/>
                  </a:moveTo>
                  <a:lnTo>
                    <a:pt x="1048788" y="116756"/>
                  </a:lnTo>
                  <a:lnTo>
                    <a:pt x="1048788" y="55405"/>
                  </a:lnTo>
                  <a:lnTo>
                    <a:pt x="1027405" y="55405"/>
                  </a:lnTo>
                  <a:lnTo>
                    <a:pt x="1027405" y="44020"/>
                  </a:lnTo>
                  <a:lnTo>
                    <a:pt x="1048788" y="44020"/>
                  </a:lnTo>
                  <a:lnTo>
                    <a:pt x="1048788" y="0"/>
                  </a:lnTo>
                  <a:lnTo>
                    <a:pt x="1062323" y="0"/>
                  </a:lnTo>
                  <a:lnTo>
                    <a:pt x="1062323" y="1167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1418" y="6395347"/>
              <a:ext cx="1016736" cy="108132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594169" y="6756437"/>
            <a:ext cx="6363335" cy="129539"/>
          </a:xfrm>
          <a:custGeom>
            <a:avLst/>
            <a:gdLst/>
            <a:ahLst/>
            <a:cxnLst/>
            <a:rect l="l" t="t" r="r" b="b"/>
            <a:pathLst>
              <a:path w="6363334" h="129540">
                <a:moveTo>
                  <a:pt x="102628" y="23037"/>
                </a:moveTo>
                <a:lnTo>
                  <a:pt x="98729" y="16243"/>
                </a:lnTo>
                <a:lnTo>
                  <a:pt x="94221" y="13462"/>
                </a:lnTo>
                <a:lnTo>
                  <a:pt x="94221" y="25285"/>
                </a:lnTo>
                <a:lnTo>
                  <a:pt x="94221" y="38277"/>
                </a:lnTo>
                <a:lnTo>
                  <a:pt x="58470" y="51739"/>
                </a:lnTo>
                <a:lnTo>
                  <a:pt x="50622" y="51422"/>
                </a:lnTo>
                <a:lnTo>
                  <a:pt x="22567" y="38277"/>
                </a:lnTo>
                <a:lnTo>
                  <a:pt x="22567" y="25285"/>
                </a:lnTo>
                <a:lnTo>
                  <a:pt x="58470" y="11912"/>
                </a:lnTo>
                <a:lnTo>
                  <a:pt x="66243" y="12230"/>
                </a:lnTo>
                <a:lnTo>
                  <a:pt x="94221" y="25285"/>
                </a:lnTo>
                <a:lnTo>
                  <a:pt x="94221" y="13462"/>
                </a:lnTo>
                <a:lnTo>
                  <a:pt x="58470" y="4203"/>
                </a:lnTo>
                <a:lnTo>
                  <a:pt x="51638" y="4203"/>
                </a:lnTo>
                <a:lnTo>
                  <a:pt x="15189" y="23533"/>
                </a:lnTo>
                <a:lnTo>
                  <a:pt x="14160" y="27432"/>
                </a:lnTo>
                <a:lnTo>
                  <a:pt x="14160" y="36220"/>
                </a:lnTo>
                <a:lnTo>
                  <a:pt x="45491" y="58839"/>
                </a:lnTo>
                <a:lnTo>
                  <a:pt x="51638" y="59448"/>
                </a:lnTo>
                <a:lnTo>
                  <a:pt x="58470" y="59448"/>
                </a:lnTo>
                <a:lnTo>
                  <a:pt x="98729" y="47409"/>
                </a:lnTo>
                <a:lnTo>
                  <a:pt x="102628" y="40614"/>
                </a:lnTo>
                <a:lnTo>
                  <a:pt x="102628" y="23037"/>
                </a:lnTo>
                <a:close/>
              </a:path>
              <a:path w="6363334" h="129540">
                <a:moveTo>
                  <a:pt x="116230" y="75438"/>
                </a:moveTo>
                <a:lnTo>
                  <a:pt x="0" y="75438"/>
                </a:lnTo>
                <a:lnTo>
                  <a:pt x="0" y="82867"/>
                </a:lnTo>
                <a:lnTo>
                  <a:pt x="53835" y="82867"/>
                </a:lnTo>
                <a:lnTo>
                  <a:pt x="53835" y="127038"/>
                </a:lnTo>
                <a:lnTo>
                  <a:pt x="62255" y="127038"/>
                </a:lnTo>
                <a:lnTo>
                  <a:pt x="62255" y="82867"/>
                </a:lnTo>
                <a:lnTo>
                  <a:pt x="116230" y="82867"/>
                </a:lnTo>
                <a:lnTo>
                  <a:pt x="116230" y="75438"/>
                </a:lnTo>
                <a:close/>
              </a:path>
              <a:path w="6363334" h="129540">
                <a:moveTo>
                  <a:pt x="209892" y="89179"/>
                </a:moveTo>
                <a:lnTo>
                  <a:pt x="209867" y="89039"/>
                </a:lnTo>
                <a:lnTo>
                  <a:pt x="209829" y="88874"/>
                </a:lnTo>
                <a:lnTo>
                  <a:pt x="208356" y="82308"/>
                </a:lnTo>
                <a:lnTo>
                  <a:pt x="161124" y="88874"/>
                </a:lnTo>
                <a:lnTo>
                  <a:pt x="156514" y="89039"/>
                </a:lnTo>
                <a:lnTo>
                  <a:pt x="145961" y="89039"/>
                </a:lnTo>
                <a:lnTo>
                  <a:pt x="145961" y="56642"/>
                </a:lnTo>
                <a:lnTo>
                  <a:pt x="194475" y="56642"/>
                </a:lnTo>
                <a:lnTo>
                  <a:pt x="194475" y="12331"/>
                </a:lnTo>
                <a:lnTo>
                  <a:pt x="137261" y="12331"/>
                </a:lnTo>
                <a:lnTo>
                  <a:pt x="137261" y="19913"/>
                </a:lnTo>
                <a:lnTo>
                  <a:pt x="185915" y="19913"/>
                </a:lnTo>
                <a:lnTo>
                  <a:pt x="185915" y="49072"/>
                </a:lnTo>
                <a:lnTo>
                  <a:pt x="137541" y="49072"/>
                </a:lnTo>
                <a:lnTo>
                  <a:pt x="137541" y="96354"/>
                </a:lnTo>
                <a:lnTo>
                  <a:pt x="154800" y="96354"/>
                </a:lnTo>
                <a:lnTo>
                  <a:pt x="162560" y="96024"/>
                </a:lnTo>
                <a:lnTo>
                  <a:pt x="202311" y="90944"/>
                </a:lnTo>
                <a:lnTo>
                  <a:pt x="209892" y="89179"/>
                </a:lnTo>
                <a:close/>
              </a:path>
              <a:path w="6363334" h="129540">
                <a:moveTo>
                  <a:pt x="235559" y="0"/>
                </a:moveTo>
                <a:lnTo>
                  <a:pt x="227279" y="0"/>
                </a:lnTo>
                <a:lnTo>
                  <a:pt x="227279" y="126326"/>
                </a:lnTo>
                <a:lnTo>
                  <a:pt x="235559" y="126326"/>
                </a:lnTo>
                <a:lnTo>
                  <a:pt x="235559" y="0"/>
                </a:lnTo>
                <a:close/>
              </a:path>
              <a:path w="6363334" h="129540">
                <a:moveTo>
                  <a:pt x="340995" y="86372"/>
                </a:moveTo>
                <a:lnTo>
                  <a:pt x="340906" y="85979"/>
                </a:lnTo>
                <a:lnTo>
                  <a:pt x="340804" y="85509"/>
                </a:lnTo>
                <a:lnTo>
                  <a:pt x="339458" y="79502"/>
                </a:lnTo>
                <a:lnTo>
                  <a:pt x="300075" y="85979"/>
                </a:lnTo>
                <a:lnTo>
                  <a:pt x="285419" y="86791"/>
                </a:lnTo>
                <a:lnTo>
                  <a:pt x="276352" y="86791"/>
                </a:lnTo>
                <a:lnTo>
                  <a:pt x="276352" y="12331"/>
                </a:lnTo>
                <a:lnTo>
                  <a:pt x="267944" y="12331"/>
                </a:lnTo>
                <a:lnTo>
                  <a:pt x="267944" y="94361"/>
                </a:lnTo>
                <a:lnTo>
                  <a:pt x="280885" y="94361"/>
                </a:lnTo>
                <a:lnTo>
                  <a:pt x="319633" y="91046"/>
                </a:lnTo>
                <a:lnTo>
                  <a:pt x="339483" y="86791"/>
                </a:lnTo>
                <a:lnTo>
                  <a:pt x="340995" y="86372"/>
                </a:lnTo>
                <a:close/>
              </a:path>
              <a:path w="6363334" h="129540">
                <a:moveTo>
                  <a:pt x="382219" y="49771"/>
                </a:moveTo>
                <a:lnTo>
                  <a:pt x="360349" y="49771"/>
                </a:lnTo>
                <a:lnTo>
                  <a:pt x="360349" y="0"/>
                </a:lnTo>
                <a:lnTo>
                  <a:pt x="352069" y="0"/>
                </a:lnTo>
                <a:lnTo>
                  <a:pt x="352069" y="126326"/>
                </a:lnTo>
                <a:lnTo>
                  <a:pt x="360349" y="126326"/>
                </a:lnTo>
                <a:lnTo>
                  <a:pt x="360349" y="57340"/>
                </a:lnTo>
                <a:lnTo>
                  <a:pt x="382219" y="57340"/>
                </a:lnTo>
                <a:lnTo>
                  <a:pt x="382219" y="49771"/>
                </a:lnTo>
                <a:close/>
              </a:path>
              <a:path w="6363334" h="129540">
                <a:moveTo>
                  <a:pt x="470687" y="89179"/>
                </a:moveTo>
                <a:lnTo>
                  <a:pt x="470662" y="89039"/>
                </a:lnTo>
                <a:lnTo>
                  <a:pt x="470623" y="88874"/>
                </a:lnTo>
                <a:lnTo>
                  <a:pt x="469150" y="82308"/>
                </a:lnTo>
                <a:lnTo>
                  <a:pt x="421919" y="88874"/>
                </a:lnTo>
                <a:lnTo>
                  <a:pt x="417322" y="89039"/>
                </a:lnTo>
                <a:lnTo>
                  <a:pt x="408152" y="89039"/>
                </a:lnTo>
                <a:lnTo>
                  <a:pt x="408152" y="56642"/>
                </a:lnTo>
                <a:lnTo>
                  <a:pt x="456666" y="56642"/>
                </a:lnTo>
                <a:lnTo>
                  <a:pt x="456666" y="12331"/>
                </a:lnTo>
                <a:lnTo>
                  <a:pt x="399465" y="12331"/>
                </a:lnTo>
                <a:lnTo>
                  <a:pt x="399465" y="19913"/>
                </a:lnTo>
                <a:lnTo>
                  <a:pt x="448119" y="19913"/>
                </a:lnTo>
                <a:lnTo>
                  <a:pt x="448119" y="49072"/>
                </a:lnTo>
                <a:lnTo>
                  <a:pt x="399745" y="49072"/>
                </a:lnTo>
                <a:lnTo>
                  <a:pt x="399745" y="96354"/>
                </a:lnTo>
                <a:lnTo>
                  <a:pt x="415607" y="96354"/>
                </a:lnTo>
                <a:lnTo>
                  <a:pt x="423354" y="96024"/>
                </a:lnTo>
                <a:lnTo>
                  <a:pt x="463105" y="90944"/>
                </a:lnTo>
                <a:lnTo>
                  <a:pt x="470687" y="89179"/>
                </a:lnTo>
                <a:close/>
              </a:path>
              <a:path w="6363334" h="129540">
                <a:moveTo>
                  <a:pt x="515416" y="49771"/>
                </a:moveTo>
                <a:lnTo>
                  <a:pt x="493547" y="49771"/>
                </a:lnTo>
                <a:lnTo>
                  <a:pt x="493547" y="0"/>
                </a:lnTo>
                <a:lnTo>
                  <a:pt x="485279" y="0"/>
                </a:lnTo>
                <a:lnTo>
                  <a:pt x="485279" y="126326"/>
                </a:lnTo>
                <a:lnTo>
                  <a:pt x="493547" y="126326"/>
                </a:lnTo>
                <a:lnTo>
                  <a:pt x="493547" y="57340"/>
                </a:lnTo>
                <a:lnTo>
                  <a:pt x="515416" y="57340"/>
                </a:lnTo>
                <a:lnTo>
                  <a:pt x="515416" y="49771"/>
                </a:lnTo>
                <a:close/>
              </a:path>
              <a:path w="6363334" h="129540">
                <a:moveTo>
                  <a:pt x="609219" y="2806"/>
                </a:moveTo>
                <a:lnTo>
                  <a:pt x="600951" y="2806"/>
                </a:lnTo>
                <a:lnTo>
                  <a:pt x="600951" y="49911"/>
                </a:lnTo>
                <a:lnTo>
                  <a:pt x="584123" y="49911"/>
                </a:lnTo>
                <a:lnTo>
                  <a:pt x="575919" y="20370"/>
                </a:lnTo>
                <a:lnTo>
                  <a:pt x="575919" y="47993"/>
                </a:lnTo>
                <a:lnTo>
                  <a:pt x="575919" y="60528"/>
                </a:lnTo>
                <a:lnTo>
                  <a:pt x="559257" y="90855"/>
                </a:lnTo>
                <a:lnTo>
                  <a:pt x="552348" y="90855"/>
                </a:lnTo>
                <a:lnTo>
                  <a:pt x="538721" y="77089"/>
                </a:lnTo>
                <a:lnTo>
                  <a:pt x="537603" y="73609"/>
                </a:lnTo>
                <a:lnTo>
                  <a:pt x="536003" y="64643"/>
                </a:lnTo>
                <a:lnTo>
                  <a:pt x="535901" y="63233"/>
                </a:lnTo>
                <a:lnTo>
                  <a:pt x="535673" y="60528"/>
                </a:lnTo>
                <a:lnTo>
                  <a:pt x="535673" y="47993"/>
                </a:lnTo>
                <a:lnTo>
                  <a:pt x="536003" y="43891"/>
                </a:lnTo>
                <a:lnTo>
                  <a:pt x="552348" y="17665"/>
                </a:lnTo>
                <a:lnTo>
                  <a:pt x="559257" y="17665"/>
                </a:lnTo>
                <a:lnTo>
                  <a:pt x="572884" y="31432"/>
                </a:lnTo>
                <a:lnTo>
                  <a:pt x="574001" y="34912"/>
                </a:lnTo>
                <a:lnTo>
                  <a:pt x="575602" y="43891"/>
                </a:lnTo>
                <a:lnTo>
                  <a:pt x="575627" y="44208"/>
                </a:lnTo>
                <a:lnTo>
                  <a:pt x="575919" y="47993"/>
                </a:lnTo>
                <a:lnTo>
                  <a:pt x="575919" y="20370"/>
                </a:lnTo>
                <a:lnTo>
                  <a:pt x="560476" y="10236"/>
                </a:lnTo>
                <a:lnTo>
                  <a:pt x="550760" y="10236"/>
                </a:lnTo>
                <a:lnTo>
                  <a:pt x="546900" y="11239"/>
                </a:lnTo>
                <a:lnTo>
                  <a:pt x="546646" y="11239"/>
                </a:lnTo>
                <a:lnTo>
                  <a:pt x="527342" y="47993"/>
                </a:lnTo>
                <a:lnTo>
                  <a:pt x="527342" y="60528"/>
                </a:lnTo>
                <a:lnTo>
                  <a:pt x="546455" y="97167"/>
                </a:lnTo>
                <a:lnTo>
                  <a:pt x="550760" y="98285"/>
                </a:lnTo>
                <a:lnTo>
                  <a:pt x="560565" y="98285"/>
                </a:lnTo>
                <a:lnTo>
                  <a:pt x="565086" y="97167"/>
                </a:lnTo>
                <a:lnTo>
                  <a:pt x="564870" y="97167"/>
                </a:lnTo>
                <a:lnTo>
                  <a:pt x="571715" y="93141"/>
                </a:lnTo>
                <a:lnTo>
                  <a:pt x="574040" y="90855"/>
                </a:lnTo>
                <a:lnTo>
                  <a:pt x="574611" y="90297"/>
                </a:lnTo>
                <a:lnTo>
                  <a:pt x="579196" y="83007"/>
                </a:lnTo>
                <a:lnTo>
                  <a:pt x="584123" y="57340"/>
                </a:lnTo>
                <a:lnTo>
                  <a:pt x="600951" y="57340"/>
                </a:lnTo>
                <a:lnTo>
                  <a:pt x="600951" y="120307"/>
                </a:lnTo>
                <a:lnTo>
                  <a:pt x="609219" y="120307"/>
                </a:lnTo>
                <a:lnTo>
                  <a:pt x="609219" y="57340"/>
                </a:lnTo>
                <a:lnTo>
                  <a:pt x="609219" y="49911"/>
                </a:lnTo>
                <a:lnTo>
                  <a:pt x="609219" y="2806"/>
                </a:lnTo>
                <a:close/>
              </a:path>
              <a:path w="6363334" h="129540">
                <a:moveTo>
                  <a:pt x="633907" y="0"/>
                </a:moveTo>
                <a:lnTo>
                  <a:pt x="625627" y="0"/>
                </a:lnTo>
                <a:lnTo>
                  <a:pt x="625627" y="126746"/>
                </a:lnTo>
                <a:lnTo>
                  <a:pt x="633907" y="126746"/>
                </a:lnTo>
                <a:lnTo>
                  <a:pt x="633907" y="0"/>
                </a:lnTo>
                <a:close/>
              </a:path>
              <a:path w="6363334" h="129540">
                <a:moveTo>
                  <a:pt x="732332" y="90855"/>
                </a:moveTo>
                <a:lnTo>
                  <a:pt x="703122" y="59626"/>
                </a:lnTo>
                <a:lnTo>
                  <a:pt x="702259" y="57200"/>
                </a:lnTo>
                <a:lnTo>
                  <a:pt x="700341" y="51879"/>
                </a:lnTo>
                <a:lnTo>
                  <a:pt x="698677" y="43637"/>
                </a:lnTo>
                <a:lnTo>
                  <a:pt x="698665" y="43459"/>
                </a:lnTo>
                <a:lnTo>
                  <a:pt x="698119" y="34912"/>
                </a:lnTo>
                <a:lnTo>
                  <a:pt x="698119" y="10515"/>
                </a:lnTo>
                <a:lnTo>
                  <a:pt x="689571" y="10515"/>
                </a:lnTo>
                <a:lnTo>
                  <a:pt x="689571" y="40703"/>
                </a:lnTo>
                <a:lnTo>
                  <a:pt x="688721" y="46367"/>
                </a:lnTo>
                <a:lnTo>
                  <a:pt x="664286" y="85394"/>
                </a:lnTo>
                <a:lnTo>
                  <a:pt x="653948" y="92405"/>
                </a:lnTo>
                <a:lnTo>
                  <a:pt x="659282" y="98425"/>
                </a:lnTo>
                <a:lnTo>
                  <a:pt x="690270" y="66243"/>
                </a:lnTo>
                <a:lnTo>
                  <a:pt x="693000" y="59626"/>
                </a:lnTo>
                <a:lnTo>
                  <a:pt x="693775" y="57569"/>
                </a:lnTo>
                <a:lnTo>
                  <a:pt x="694575" y="59626"/>
                </a:lnTo>
                <a:lnTo>
                  <a:pt x="695274" y="61696"/>
                </a:lnTo>
                <a:lnTo>
                  <a:pt x="695350" y="61874"/>
                </a:lnTo>
                <a:lnTo>
                  <a:pt x="720572" y="92862"/>
                </a:lnTo>
                <a:lnTo>
                  <a:pt x="727138" y="97028"/>
                </a:lnTo>
                <a:lnTo>
                  <a:pt x="732332" y="90855"/>
                </a:lnTo>
                <a:close/>
              </a:path>
              <a:path w="6363334" h="129540">
                <a:moveTo>
                  <a:pt x="761352" y="0"/>
                </a:moveTo>
                <a:lnTo>
                  <a:pt x="753084" y="0"/>
                </a:lnTo>
                <a:lnTo>
                  <a:pt x="753084" y="43459"/>
                </a:lnTo>
                <a:lnTo>
                  <a:pt x="724623" y="43459"/>
                </a:lnTo>
                <a:lnTo>
                  <a:pt x="724623" y="51041"/>
                </a:lnTo>
                <a:lnTo>
                  <a:pt x="753084" y="51041"/>
                </a:lnTo>
                <a:lnTo>
                  <a:pt x="753084" y="126326"/>
                </a:lnTo>
                <a:lnTo>
                  <a:pt x="761352" y="126326"/>
                </a:lnTo>
                <a:lnTo>
                  <a:pt x="761352" y="0"/>
                </a:lnTo>
                <a:close/>
              </a:path>
              <a:path w="6363334" h="129540">
                <a:moveTo>
                  <a:pt x="905637" y="102069"/>
                </a:moveTo>
                <a:lnTo>
                  <a:pt x="852068" y="102069"/>
                </a:lnTo>
                <a:lnTo>
                  <a:pt x="852068" y="69684"/>
                </a:lnTo>
                <a:lnTo>
                  <a:pt x="889647" y="69684"/>
                </a:lnTo>
                <a:lnTo>
                  <a:pt x="889647" y="62395"/>
                </a:lnTo>
                <a:lnTo>
                  <a:pt x="814781" y="62395"/>
                </a:lnTo>
                <a:lnTo>
                  <a:pt x="814781" y="17246"/>
                </a:lnTo>
                <a:lnTo>
                  <a:pt x="888809" y="17246"/>
                </a:lnTo>
                <a:lnTo>
                  <a:pt x="888809" y="9817"/>
                </a:lnTo>
                <a:lnTo>
                  <a:pt x="806361" y="9817"/>
                </a:lnTo>
                <a:lnTo>
                  <a:pt x="806361" y="69684"/>
                </a:lnTo>
                <a:lnTo>
                  <a:pt x="843661" y="69684"/>
                </a:lnTo>
                <a:lnTo>
                  <a:pt x="843661" y="102069"/>
                </a:lnTo>
                <a:lnTo>
                  <a:pt x="789533" y="102069"/>
                </a:lnTo>
                <a:lnTo>
                  <a:pt x="789533" y="109499"/>
                </a:lnTo>
                <a:lnTo>
                  <a:pt x="905637" y="109499"/>
                </a:lnTo>
                <a:lnTo>
                  <a:pt x="905637" y="102069"/>
                </a:lnTo>
                <a:close/>
              </a:path>
              <a:path w="6363334" h="129540">
                <a:moveTo>
                  <a:pt x="1115949" y="102069"/>
                </a:moveTo>
                <a:lnTo>
                  <a:pt x="1062393" y="102069"/>
                </a:lnTo>
                <a:lnTo>
                  <a:pt x="1062393" y="74028"/>
                </a:lnTo>
                <a:lnTo>
                  <a:pt x="1099693" y="74028"/>
                </a:lnTo>
                <a:lnTo>
                  <a:pt x="1099693" y="66459"/>
                </a:lnTo>
                <a:lnTo>
                  <a:pt x="1099693" y="40525"/>
                </a:lnTo>
                <a:lnTo>
                  <a:pt x="1099693" y="33375"/>
                </a:lnTo>
                <a:lnTo>
                  <a:pt x="1099693" y="8407"/>
                </a:lnTo>
                <a:lnTo>
                  <a:pt x="1091285" y="8407"/>
                </a:lnTo>
                <a:lnTo>
                  <a:pt x="1091285" y="33375"/>
                </a:lnTo>
                <a:lnTo>
                  <a:pt x="1091285" y="40525"/>
                </a:lnTo>
                <a:lnTo>
                  <a:pt x="1091285" y="66459"/>
                </a:lnTo>
                <a:lnTo>
                  <a:pt x="1025093" y="66459"/>
                </a:lnTo>
                <a:lnTo>
                  <a:pt x="1025093" y="40525"/>
                </a:lnTo>
                <a:lnTo>
                  <a:pt x="1091285" y="40525"/>
                </a:lnTo>
                <a:lnTo>
                  <a:pt x="1091285" y="33375"/>
                </a:lnTo>
                <a:lnTo>
                  <a:pt x="1025093" y="33375"/>
                </a:lnTo>
                <a:lnTo>
                  <a:pt x="1025093" y="8407"/>
                </a:lnTo>
                <a:lnTo>
                  <a:pt x="1016685" y="8407"/>
                </a:lnTo>
                <a:lnTo>
                  <a:pt x="1016685" y="74028"/>
                </a:lnTo>
                <a:lnTo>
                  <a:pt x="1053985" y="74028"/>
                </a:lnTo>
                <a:lnTo>
                  <a:pt x="1053985" y="102069"/>
                </a:lnTo>
                <a:lnTo>
                  <a:pt x="999858" y="102069"/>
                </a:lnTo>
                <a:lnTo>
                  <a:pt x="999858" y="109499"/>
                </a:lnTo>
                <a:lnTo>
                  <a:pt x="1115949" y="109499"/>
                </a:lnTo>
                <a:lnTo>
                  <a:pt x="1115949" y="102069"/>
                </a:lnTo>
                <a:close/>
              </a:path>
              <a:path w="6363334" h="129540">
                <a:moveTo>
                  <a:pt x="1180871" y="2527"/>
                </a:moveTo>
                <a:lnTo>
                  <a:pt x="1145819" y="2527"/>
                </a:lnTo>
                <a:lnTo>
                  <a:pt x="1145819" y="10096"/>
                </a:lnTo>
                <a:lnTo>
                  <a:pt x="1180871" y="10096"/>
                </a:lnTo>
                <a:lnTo>
                  <a:pt x="1180871" y="2527"/>
                </a:lnTo>
                <a:close/>
              </a:path>
              <a:path w="6363334" h="129540">
                <a:moveTo>
                  <a:pt x="1188453" y="54025"/>
                </a:moveTo>
                <a:lnTo>
                  <a:pt x="1187818" y="51181"/>
                </a:lnTo>
                <a:lnTo>
                  <a:pt x="1185291" y="46126"/>
                </a:lnTo>
                <a:lnTo>
                  <a:pt x="1183462" y="43891"/>
                </a:lnTo>
                <a:lnTo>
                  <a:pt x="1180604" y="41656"/>
                </a:lnTo>
                <a:lnTo>
                  <a:pt x="1180604" y="60985"/>
                </a:lnTo>
                <a:lnTo>
                  <a:pt x="1179233" y="64211"/>
                </a:lnTo>
                <a:lnTo>
                  <a:pt x="1173822" y="69265"/>
                </a:lnTo>
                <a:lnTo>
                  <a:pt x="1169784" y="70408"/>
                </a:lnTo>
                <a:lnTo>
                  <a:pt x="1157109" y="70408"/>
                </a:lnTo>
                <a:lnTo>
                  <a:pt x="1153236" y="69265"/>
                </a:lnTo>
                <a:lnTo>
                  <a:pt x="1147533" y="64211"/>
                </a:lnTo>
                <a:lnTo>
                  <a:pt x="1146098" y="60985"/>
                </a:lnTo>
                <a:lnTo>
                  <a:pt x="1146098" y="53327"/>
                </a:lnTo>
                <a:lnTo>
                  <a:pt x="1180604" y="60985"/>
                </a:lnTo>
                <a:lnTo>
                  <a:pt x="1180604" y="41656"/>
                </a:lnTo>
                <a:lnTo>
                  <a:pt x="1179055" y="40424"/>
                </a:lnTo>
                <a:lnTo>
                  <a:pt x="1176388" y="39090"/>
                </a:lnTo>
                <a:lnTo>
                  <a:pt x="1170216" y="37312"/>
                </a:lnTo>
                <a:lnTo>
                  <a:pt x="1166850" y="36880"/>
                </a:lnTo>
                <a:lnTo>
                  <a:pt x="1159573" y="36880"/>
                </a:lnTo>
                <a:lnTo>
                  <a:pt x="1156385" y="37312"/>
                </a:lnTo>
                <a:lnTo>
                  <a:pt x="1150531" y="39090"/>
                </a:lnTo>
                <a:lnTo>
                  <a:pt x="1150378" y="39090"/>
                </a:lnTo>
                <a:lnTo>
                  <a:pt x="1138250" y="54025"/>
                </a:lnTo>
                <a:lnTo>
                  <a:pt x="1138250" y="60388"/>
                </a:lnTo>
                <a:lnTo>
                  <a:pt x="1159573" y="77533"/>
                </a:lnTo>
                <a:lnTo>
                  <a:pt x="1166850" y="77533"/>
                </a:lnTo>
                <a:lnTo>
                  <a:pt x="1170292" y="77063"/>
                </a:lnTo>
                <a:lnTo>
                  <a:pt x="1176794" y="75196"/>
                </a:lnTo>
                <a:lnTo>
                  <a:pt x="1176616" y="75196"/>
                </a:lnTo>
                <a:lnTo>
                  <a:pt x="1179207" y="73863"/>
                </a:lnTo>
                <a:lnTo>
                  <a:pt x="1183576" y="70408"/>
                </a:lnTo>
                <a:lnTo>
                  <a:pt x="1185303" y="68287"/>
                </a:lnTo>
                <a:lnTo>
                  <a:pt x="1187373" y="64211"/>
                </a:lnTo>
                <a:lnTo>
                  <a:pt x="1187843" y="63233"/>
                </a:lnTo>
                <a:lnTo>
                  <a:pt x="1188339" y="60985"/>
                </a:lnTo>
                <a:lnTo>
                  <a:pt x="1188453" y="54025"/>
                </a:lnTo>
                <a:close/>
              </a:path>
              <a:path w="6363334" h="129540">
                <a:moveTo>
                  <a:pt x="1193495" y="20053"/>
                </a:moveTo>
                <a:lnTo>
                  <a:pt x="1133208" y="20053"/>
                </a:lnTo>
                <a:lnTo>
                  <a:pt x="1133208" y="27622"/>
                </a:lnTo>
                <a:lnTo>
                  <a:pt x="1193495" y="27622"/>
                </a:lnTo>
                <a:lnTo>
                  <a:pt x="1193495" y="20053"/>
                </a:lnTo>
                <a:close/>
              </a:path>
              <a:path w="6363334" h="129540">
                <a:moveTo>
                  <a:pt x="1240891" y="0"/>
                </a:moveTo>
                <a:lnTo>
                  <a:pt x="1232611" y="0"/>
                </a:lnTo>
                <a:lnTo>
                  <a:pt x="1232611" y="31546"/>
                </a:lnTo>
                <a:lnTo>
                  <a:pt x="1214945" y="31546"/>
                </a:lnTo>
                <a:lnTo>
                  <a:pt x="1214945" y="2387"/>
                </a:lnTo>
                <a:lnTo>
                  <a:pt x="1206677" y="2387"/>
                </a:lnTo>
                <a:lnTo>
                  <a:pt x="1206677" y="76415"/>
                </a:lnTo>
                <a:lnTo>
                  <a:pt x="1214945" y="76415"/>
                </a:lnTo>
                <a:lnTo>
                  <a:pt x="1214945" y="38976"/>
                </a:lnTo>
                <a:lnTo>
                  <a:pt x="1232611" y="38976"/>
                </a:lnTo>
                <a:lnTo>
                  <a:pt x="1232611" y="80340"/>
                </a:lnTo>
                <a:lnTo>
                  <a:pt x="1240891" y="80340"/>
                </a:lnTo>
                <a:lnTo>
                  <a:pt x="1240891" y="38976"/>
                </a:lnTo>
                <a:lnTo>
                  <a:pt x="1240891" y="31546"/>
                </a:lnTo>
                <a:lnTo>
                  <a:pt x="1240891" y="0"/>
                </a:lnTo>
                <a:close/>
              </a:path>
              <a:path w="6363334" h="129540">
                <a:moveTo>
                  <a:pt x="1242288" y="98425"/>
                </a:moveTo>
                <a:lnTo>
                  <a:pt x="1238834" y="93662"/>
                </a:lnTo>
                <a:lnTo>
                  <a:pt x="1238123" y="92837"/>
                </a:lnTo>
                <a:lnTo>
                  <a:pt x="1235163" y="91554"/>
                </a:lnTo>
                <a:lnTo>
                  <a:pt x="1234020" y="91071"/>
                </a:lnTo>
                <a:lnTo>
                  <a:pt x="1234020" y="103289"/>
                </a:lnTo>
                <a:lnTo>
                  <a:pt x="1234020" y="108712"/>
                </a:lnTo>
                <a:lnTo>
                  <a:pt x="1216240" y="119087"/>
                </a:lnTo>
                <a:lnTo>
                  <a:pt x="1216520" y="119087"/>
                </a:lnTo>
                <a:lnTo>
                  <a:pt x="1206842" y="120180"/>
                </a:lnTo>
                <a:lnTo>
                  <a:pt x="1201953" y="120446"/>
                </a:lnTo>
                <a:lnTo>
                  <a:pt x="1191488" y="120446"/>
                </a:lnTo>
                <a:lnTo>
                  <a:pt x="1186599" y="120180"/>
                </a:lnTo>
                <a:lnTo>
                  <a:pt x="1176909" y="119087"/>
                </a:lnTo>
                <a:lnTo>
                  <a:pt x="1177188" y="119087"/>
                </a:lnTo>
                <a:lnTo>
                  <a:pt x="1173594" y="118338"/>
                </a:lnTo>
                <a:lnTo>
                  <a:pt x="1166850" y="116090"/>
                </a:lnTo>
                <a:lnTo>
                  <a:pt x="1164221" y="114617"/>
                </a:lnTo>
                <a:lnTo>
                  <a:pt x="1160373" y="110972"/>
                </a:lnTo>
                <a:lnTo>
                  <a:pt x="1159421" y="108712"/>
                </a:lnTo>
                <a:lnTo>
                  <a:pt x="1159421" y="103289"/>
                </a:lnTo>
                <a:lnTo>
                  <a:pt x="1191488" y="91554"/>
                </a:lnTo>
                <a:lnTo>
                  <a:pt x="1201953" y="91554"/>
                </a:lnTo>
                <a:lnTo>
                  <a:pt x="1234020" y="103289"/>
                </a:lnTo>
                <a:lnTo>
                  <a:pt x="1234020" y="91071"/>
                </a:lnTo>
                <a:lnTo>
                  <a:pt x="1196721" y="84264"/>
                </a:lnTo>
                <a:lnTo>
                  <a:pt x="1186522" y="84594"/>
                </a:lnTo>
                <a:lnTo>
                  <a:pt x="1151153" y="98425"/>
                </a:lnTo>
                <a:lnTo>
                  <a:pt x="1151153" y="113576"/>
                </a:lnTo>
                <a:lnTo>
                  <a:pt x="1196721" y="127736"/>
                </a:lnTo>
                <a:lnTo>
                  <a:pt x="1206919" y="127406"/>
                </a:lnTo>
                <a:lnTo>
                  <a:pt x="1242288" y="113576"/>
                </a:lnTo>
                <a:lnTo>
                  <a:pt x="1242288" y="98425"/>
                </a:lnTo>
                <a:close/>
              </a:path>
              <a:path w="6363334" h="129540">
                <a:moveTo>
                  <a:pt x="1449946" y="43040"/>
                </a:moveTo>
                <a:lnTo>
                  <a:pt x="1412811" y="26454"/>
                </a:lnTo>
                <a:lnTo>
                  <a:pt x="1406055" y="11214"/>
                </a:lnTo>
                <a:lnTo>
                  <a:pt x="1445044" y="11214"/>
                </a:lnTo>
                <a:lnTo>
                  <a:pt x="1445044" y="3644"/>
                </a:lnTo>
                <a:lnTo>
                  <a:pt x="1358112" y="3644"/>
                </a:lnTo>
                <a:lnTo>
                  <a:pt x="1358112" y="11214"/>
                </a:lnTo>
                <a:lnTo>
                  <a:pt x="1397088" y="11214"/>
                </a:lnTo>
                <a:lnTo>
                  <a:pt x="1396707" y="15608"/>
                </a:lnTo>
                <a:lnTo>
                  <a:pt x="1364183" y="40589"/>
                </a:lnTo>
                <a:lnTo>
                  <a:pt x="1353197" y="43040"/>
                </a:lnTo>
                <a:lnTo>
                  <a:pt x="1356283" y="49771"/>
                </a:lnTo>
                <a:lnTo>
                  <a:pt x="1397673" y="30149"/>
                </a:lnTo>
                <a:lnTo>
                  <a:pt x="1401572" y="23837"/>
                </a:lnTo>
                <a:lnTo>
                  <a:pt x="1403159" y="27101"/>
                </a:lnTo>
                <a:lnTo>
                  <a:pt x="1436903" y="47713"/>
                </a:lnTo>
                <a:lnTo>
                  <a:pt x="1446860" y="49771"/>
                </a:lnTo>
                <a:lnTo>
                  <a:pt x="1449946" y="43040"/>
                </a:lnTo>
                <a:close/>
              </a:path>
              <a:path w="6363334" h="129540">
                <a:moveTo>
                  <a:pt x="1459484" y="60566"/>
                </a:moveTo>
                <a:lnTo>
                  <a:pt x="1343380" y="60566"/>
                </a:lnTo>
                <a:lnTo>
                  <a:pt x="1343380" y="67995"/>
                </a:lnTo>
                <a:lnTo>
                  <a:pt x="1397368" y="67995"/>
                </a:lnTo>
                <a:lnTo>
                  <a:pt x="1397368" y="81597"/>
                </a:lnTo>
                <a:lnTo>
                  <a:pt x="1389303" y="82207"/>
                </a:lnTo>
                <a:lnTo>
                  <a:pt x="1388884" y="82207"/>
                </a:lnTo>
                <a:lnTo>
                  <a:pt x="1381252" y="83477"/>
                </a:lnTo>
                <a:lnTo>
                  <a:pt x="1381036" y="83477"/>
                </a:lnTo>
                <a:lnTo>
                  <a:pt x="1374254" y="85407"/>
                </a:lnTo>
                <a:lnTo>
                  <a:pt x="1368285" y="87985"/>
                </a:lnTo>
                <a:lnTo>
                  <a:pt x="1361122" y="91859"/>
                </a:lnTo>
                <a:lnTo>
                  <a:pt x="1359890" y="93726"/>
                </a:lnTo>
                <a:lnTo>
                  <a:pt x="1357541" y="97396"/>
                </a:lnTo>
                <a:lnTo>
                  <a:pt x="1357541" y="108432"/>
                </a:lnTo>
                <a:lnTo>
                  <a:pt x="1394891" y="127736"/>
                </a:lnTo>
                <a:lnTo>
                  <a:pt x="1408531" y="127736"/>
                </a:lnTo>
                <a:lnTo>
                  <a:pt x="1444853" y="111798"/>
                </a:lnTo>
                <a:lnTo>
                  <a:pt x="1445882" y="108432"/>
                </a:lnTo>
                <a:lnTo>
                  <a:pt x="1445882" y="97396"/>
                </a:lnTo>
                <a:lnTo>
                  <a:pt x="1442313" y="91859"/>
                </a:lnTo>
                <a:lnTo>
                  <a:pt x="1437614" y="89319"/>
                </a:lnTo>
                <a:lnTo>
                  <a:pt x="1437614" y="101790"/>
                </a:lnTo>
                <a:lnTo>
                  <a:pt x="1437614" y="107403"/>
                </a:lnTo>
                <a:lnTo>
                  <a:pt x="1406956" y="120446"/>
                </a:lnTo>
                <a:lnTo>
                  <a:pt x="1396479" y="120446"/>
                </a:lnTo>
                <a:lnTo>
                  <a:pt x="1365821" y="107403"/>
                </a:lnTo>
                <a:lnTo>
                  <a:pt x="1365821" y="101790"/>
                </a:lnTo>
                <a:lnTo>
                  <a:pt x="1396479" y="88747"/>
                </a:lnTo>
                <a:lnTo>
                  <a:pt x="1406956" y="88747"/>
                </a:lnTo>
                <a:lnTo>
                  <a:pt x="1437614" y="101790"/>
                </a:lnTo>
                <a:lnTo>
                  <a:pt x="1437614" y="89319"/>
                </a:lnTo>
                <a:lnTo>
                  <a:pt x="1405775" y="81597"/>
                </a:lnTo>
                <a:lnTo>
                  <a:pt x="1405775" y="67995"/>
                </a:lnTo>
                <a:lnTo>
                  <a:pt x="1459484" y="67995"/>
                </a:lnTo>
                <a:lnTo>
                  <a:pt x="1459484" y="60566"/>
                </a:lnTo>
                <a:close/>
              </a:path>
              <a:path w="6363334" h="129540">
                <a:moveTo>
                  <a:pt x="1661807" y="65760"/>
                </a:moveTo>
                <a:lnTo>
                  <a:pt x="1626946" y="47929"/>
                </a:lnTo>
                <a:lnTo>
                  <a:pt x="1617776" y="28232"/>
                </a:lnTo>
                <a:lnTo>
                  <a:pt x="1617776" y="8407"/>
                </a:lnTo>
                <a:lnTo>
                  <a:pt x="1609090" y="8407"/>
                </a:lnTo>
                <a:lnTo>
                  <a:pt x="1609090" y="28232"/>
                </a:lnTo>
                <a:lnTo>
                  <a:pt x="1607896" y="33858"/>
                </a:lnTo>
                <a:lnTo>
                  <a:pt x="1576565" y="62763"/>
                </a:lnTo>
                <a:lnTo>
                  <a:pt x="1565071" y="65760"/>
                </a:lnTo>
                <a:lnTo>
                  <a:pt x="1568005" y="72631"/>
                </a:lnTo>
                <a:lnTo>
                  <a:pt x="1603209" y="55880"/>
                </a:lnTo>
                <a:lnTo>
                  <a:pt x="1613433" y="40525"/>
                </a:lnTo>
                <a:lnTo>
                  <a:pt x="1615122" y="44919"/>
                </a:lnTo>
                <a:lnTo>
                  <a:pt x="1649082" y="70180"/>
                </a:lnTo>
                <a:lnTo>
                  <a:pt x="1658874" y="72631"/>
                </a:lnTo>
                <a:lnTo>
                  <a:pt x="1661807" y="65760"/>
                </a:lnTo>
                <a:close/>
              </a:path>
              <a:path w="6363334" h="129540">
                <a:moveTo>
                  <a:pt x="1671205" y="102069"/>
                </a:moveTo>
                <a:lnTo>
                  <a:pt x="1555102" y="102069"/>
                </a:lnTo>
                <a:lnTo>
                  <a:pt x="1555102" y="109499"/>
                </a:lnTo>
                <a:lnTo>
                  <a:pt x="1671205" y="109499"/>
                </a:lnTo>
                <a:lnTo>
                  <a:pt x="1671205" y="102069"/>
                </a:lnTo>
                <a:close/>
              </a:path>
              <a:path w="6363334" h="129540">
                <a:moveTo>
                  <a:pt x="1749298" y="13042"/>
                </a:moveTo>
                <a:lnTo>
                  <a:pt x="1740890" y="13042"/>
                </a:lnTo>
                <a:lnTo>
                  <a:pt x="1740890" y="20472"/>
                </a:lnTo>
                <a:lnTo>
                  <a:pt x="1740890" y="88468"/>
                </a:lnTo>
                <a:lnTo>
                  <a:pt x="1698117" y="88468"/>
                </a:lnTo>
                <a:lnTo>
                  <a:pt x="1698117" y="20472"/>
                </a:lnTo>
                <a:lnTo>
                  <a:pt x="1740890" y="20472"/>
                </a:lnTo>
                <a:lnTo>
                  <a:pt x="1740890" y="13042"/>
                </a:lnTo>
                <a:lnTo>
                  <a:pt x="1689709" y="13042"/>
                </a:lnTo>
                <a:lnTo>
                  <a:pt x="1689709" y="95770"/>
                </a:lnTo>
                <a:lnTo>
                  <a:pt x="1749298" y="95770"/>
                </a:lnTo>
                <a:lnTo>
                  <a:pt x="1749298" y="88468"/>
                </a:lnTo>
                <a:lnTo>
                  <a:pt x="1749298" y="20472"/>
                </a:lnTo>
                <a:lnTo>
                  <a:pt x="1749298" y="13042"/>
                </a:lnTo>
                <a:close/>
              </a:path>
              <a:path w="6363334" h="129540">
                <a:moveTo>
                  <a:pt x="1805393" y="49771"/>
                </a:moveTo>
                <a:lnTo>
                  <a:pt x="1783511" y="49771"/>
                </a:lnTo>
                <a:lnTo>
                  <a:pt x="1783511" y="0"/>
                </a:lnTo>
                <a:lnTo>
                  <a:pt x="1775244" y="0"/>
                </a:lnTo>
                <a:lnTo>
                  <a:pt x="1775244" y="126326"/>
                </a:lnTo>
                <a:lnTo>
                  <a:pt x="1783511" y="126326"/>
                </a:lnTo>
                <a:lnTo>
                  <a:pt x="1783511" y="57340"/>
                </a:lnTo>
                <a:lnTo>
                  <a:pt x="1805393" y="57340"/>
                </a:lnTo>
                <a:lnTo>
                  <a:pt x="1805393" y="49771"/>
                </a:lnTo>
                <a:close/>
              </a:path>
              <a:path w="6363334" h="129540">
                <a:moveTo>
                  <a:pt x="1919249" y="70802"/>
                </a:moveTo>
                <a:lnTo>
                  <a:pt x="1843951" y="70802"/>
                </a:lnTo>
                <a:lnTo>
                  <a:pt x="1843951" y="47396"/>
                </a:lnTo>
                <a:lnTo>
                  <a:pt x="1916430" y="47396"/>
                </a:lnTo>
                <a:lnTo>
                  <a:pt x="1916430" y="39954"/>
                </a:lnTo>
                <a:lnTo>
                  <a:pt x="1843951" y="39954"/>
                </a:lnTo>
                <a:lnTo>
                  <a:pt x="1843951" y="17246"/>
                </a:lnTo>
                <a:lnTo>
                  <a:pt x="1917839" y="17246"/>
                </a:lnTo>
                <a:lnTo>
                  <a:pt x="1917839" y="9817"/>
                </a:lnTo>
                <a:lnTo>
                  <a:pt x="1835543" y="9817"/>
                </a:lnTo>
                <a:lnTo>
                  <a:pt x="1835543" y="78092"/>
                </a:lnTo>
                <a:lnTo>
                  <a:pt x="1919249" y="78092"/>
                </a:lnTo>
                <a:lnTo>
                  <a:pt x="1919249" y="70802"/>
                </a:lnTo>
                <a:close/>
              </a:path>
              <a:path w="6363334" h="129540">
                <a:moveTo>
                  <a:pt x="1934806" y="102069"/>
                </a:moveTo>
                <a:lnTo>
                  <a:pt x="1818703" y="102069"/>
                </a:lnTo>
                <a:lnTo>
                  <a:pt x="1818703" y="109499"/>
                </a:lnTo>
                <a:lnTo>
                  <a:pt x="1934806" y="109499"/>
                </a:lnTo>
                <a:lnTo>
                  <a:pt x="1934806" y="102069"/>
                </a:lnTo>
                <a:close/>
              </a:path>
              <a:path w="6363334" h="129540">
                <a:moveTo>
                  <a:pt x="2049640" y="118897"/>
                </a:moveTo>
                <a:lnTo>
                  <a:pt x="1973643" y="118897"/>
                </a:lnTo>
                <a:lnTo>
                  <a:pt x="1973643" y="89738"/>
                </a:lnTo>
                <a:lnTo>
                  <a:pt x="1965236" y="89738"/>
                </a:lnTo>
                <a:lnTo>
                  <a:pt x="1965236" y="126326"/>
                </a:lnTo>
                <a:lnTo>
                  <a:pt x="2049640" y="126326"/>
                </a:lnTo>
                <a:lnTo>
                  <a:pt x="2049640" y="118897"/>
                </a:lnTo>
                <a:close/>
              </a:path>
              <a:path w="6363334" h="129540">
                <a:moveTo>
                  <a:pt x="2053145" y="3644"/>
                </a:moveTo>
                <a:lnTo>
                  <a:pt x="1961730" y="3644"/>
                </a:lnTo>
                <a:lnTo>
                  <a:pt x="1961730" y="11074"/>
                </a:lnTo>
                <a:lnTo>
                  <a:pt x="2053145" y="11074"/>
                </a:lnTo>
                <a:lnTo>
                  <a:pt x="2053145" y="3644"/>
                </a:lnTo>
                <a:close/>
              </a:path>
              <a:path w="6363334" h="129540">
                <a:moveTo>
                  <a:pt x="2065210" y="69545"/>
                </a:moveTo>
                <a:lnTo>
                  <a:pt x="2011502" y="69545"/>
                </a:lnTo>
                <a:lnTo>
                  <a:pt x="2011502" y="53835"/>
                </a:lnTo>
                <a:lnTo>
                  <a:pt x="2054542" y="53835"/>
                </a:lnTo>
                <a:lnTo>
                  <a:pt x="2054542" y="46405"/>
                </a:lnTo>
                <a:lnTo>
                  <a:pt x="2031555" y="46405"/>
                </a:lnTo>
                <a:lnTo>
                  <a:pt x="2035060" y="18503"/>
                </a:lnTo>
                <a:lnTo>
                  <a:pt x="2026653" y="17386"/>
                </a:lnTo>
                <a:lnTo>
                  <a:pt x="2023148" y="46405"/>
                </a:lnTo>
                <a:lnTo>
                  <a:pt x="1991601" y="46405"/>
                </a:lnTo>
                <a:lnTo>
                  <a:pt x="1988223" y="17386"/>
                </a:lnTo>
                <a:lnTo>
                  <a:pt x="1979815" y="18503"/>
                </a:lnTo>
                <a:lnTo>
                  <a:pt x="1983041" y="46405"/>
                </a:lnTo>
                <a:lnTo>
                  <a:pt x="1960321" y="46405"/>
                </a:lnTo>
                <a:lnTo>
                  <a:pt x="1960321" y="53835"/>
                </a:lnTo>
                <a:lnTo>
                  <a:pt x="2003094" y="53835"/>
                </a:lnTo>
                <a:lnTo>
                  <a:pt x="2003094" y="69545"/>
                </a:lnTo>
                <a:lnTo>
                  <a:pt x="1949107" y="69545"/>
                </a:lnTo>
                <a:lnTo>
                  <a:pt x="1949107" y="76974"/>
                </a:lnTo>
                <a:lnTo>
                  <a:pt x="2065210" y="76974"/>
                </a:lnTo>
                <a:lnTo>
                  <a:pt x="2065210" y="69545"/>
                </a:lnTo>
                <a:close/>
              </a:path>
              <a:path w="6363334" h="129540">
                <a:moveTo>
                  <a:pt x="2235428" y="90855"/>
                </a:moveTo>
                <a:lnTo>
                  <a:pt x="2206218" y="59626"/>
                </a:lnTo>
                <a:lnTo>
                  <a:pt x="2205355" y="57200"/>
                </a:lnTo>
                <a:lnTo>
                  <a:pt x="2203437" y="51879"/>
                </a:lnTo>
                <a:lnTo>
                  <a:pt x="2201773" y="43637"/>
                </a:lnTo>
                <a:lnTo>
                  <a:pt x="2201214" y="34912"/>
                </a:lnTo>
                <a:lnTo>
                  <a:pt x="2201214" y="10515"/>
                </a:lnTo>
                <a:lnTo>
                  <a:pt x="2192655" y="10515"/>
                </a:lnTo>
                <a:lnTo>
                  <a:pt x="2192655" y="40703"/>
                </a:lnTo>
                <a:lnTo>
                  <a:pt x="2191816" y="46367"/>
                </a:lnTo>
                <a:lnTo>
                  <a:pt x="2167369" y="85394"/>
                </a:lnTo>
                <a:lnTo>
                  <a:pt x="2157044" y="92405"/>
                </a:lnTo>
                <a:lnTo>
                  <a:pt x="2162365" y="98425"/>
                </a:lnTo>
                <a:lnTo>
                  <a:pt x="2193366" y="66243"/>
                </a:lnTo>
                <a:lnTo>
                  <a:pt x="2196096" y="59626"/>
                </a:lnTo>
                <a:lnTo>
                  <a:pt x="2196871" y="57569"/>
                </a:lnTo>
                <a:lnTo>
                  <a:pt x="2197671" y="59626"/>
                </a:lnTo>
                <a:lnTo>
                  <a:pt x="2198370" y="61696"/>
                </a:lnTo>
                <a:lnTo>
                  <a:pt x="2198446" y="61874"/>
                </a:lnTo>
                <a:lnTo>
                  <a:pt x="2223668" y="92862"/>
                </a:lnTo>
                <a:lnTo>
                  <a:pt x="2230234" y="97028"/>
                </a:lnTo>
                <a:lnTo>
                  <a:pt x="2235428" y="90855"/>
                </a:lnTo>
                <a:close/>
              </a:path>
              <a:path w="6363334" h="129540">
                <a:moveTo>
                  <a:pt x="2280704" y="49771"/>
                </a:moveTo>
                <a:lnTo>
                  <a:pt x="2258834" y="49771"/>
                </a:lnTo>
                <a:lnTo>
                  <a:pt x="2258834" y="0"/>
                </a:lnTo>
                <a:lnTo>
                  <a:pt x="2250567" y="0"/>
                </a:lnTo>
                <a:lnTo>
                  <a:pt x="2250567" y="126326"/>
                </a:lnTo>
                <a:lnTo>
                  <a:pt x="2258834" y="126326"/>
                </a:lnTo>
                <a:lnTo>
                  <a:pt x="2258834" y="57340"/>
                </a:lnTo>
                <a:lnTo>
                  <a:pt x="2280704" y="57340"/>
                </a:lnTo>
                <a:lnTo>
                  <a:pt x="2280704" y="49771"/>
                </a:lnTo>
                <a:close/>
              </a:path>
              <a:path w="6363334" h="129540">
                <a:moveTo>
                  <a:pt x="2392464" y="10515"/>
                </a:moveTo>
                <a:lnTo>
                  <a:pt x="2308060" y="10515"/>
                </a:lnTo>
                <a:lnTo>
                  <a:pt x="2308060" y="17805"/>
                </a:lnTo>
                <a:lnTo>
                  <a:pt x="2383917" y="17805"/>
                </a:lnTo>
                <a:lnTo>
                  <a:pt x="2383802" y="30797"/>
                </a:lnTo>
                <a:lnTo>
                  <a:pt x="2380589" y="61861"/>
                </a:lnTo>
                <a:lnTo>
                  <a:pt x="2379116" y="70218"/>
                </a:lnTo>
                <a:lnTo>
                  <a:pt x="2378252" y="74307"/>
                </a:lnTo>
                <a:lnTo>
                  <a:pt x="2377325" y="77952"/>
                </a:lnTo>
                <a:lnTo>
                  <a:pt x="2385593" y="79502"/>
                </a:lnTo>
                <a:lnTo>
                  <a:pt x="2386431" y="75755"/>
                </a:lnTo>
                <a:lnTo>
                  <a:pt x="2387269" y="71488"/>
                </a:lnTo>
                <a:lnTo>
                  <a:pt x="2388959" y="61861"/>
                </a:lnTo>
                <a:lnTo>
                  <a:pt x="2389060" y="61150"/>
                </a:lnTo>
                <a:lnTo>
                  <a:pt x="2389746" y="56476"/>
                </a:lnTo>
                <a:lnTo>
                  <a:pt x="2391016" y="46482"/>
                </a:lnTo>
                <a:lnTo>
                  <a:pt x="2391537" y="41262"/>
                </a:lnTo>
                <a:lnTo>
                  <a:pt x="2392273" y="30797"/>
                </a:lnTo>
                <a:lnTo>
                  <a:pt x="2392388" y="27901"/>
                </a:lnTo>
                <a:lnTo>
                  <a:pt x="2392464" y="10515"/>
                </a:lnTo>
                <a:close/>
              </a:path>
              <a:path w="6363334" h="129540">
                <a:moveTo>
                  <a:pt x="2408720" y="101371"/>
                </a:moveTo>
                <a:lnTo>
                  <a:pt x="2348153" y="101371"/>
                </a:lnTo>
                <a:lnTo>
                  <a:pt x="2348153" y="54686"/>
                </a:lnTo>
                <a:lnTo>
                  <a:pt x="2339746" y="54686"/>
                </a:lnTo>
                <a:lnTo>
                  <a:pt x="2339746" y="101371"/>
                </a:lnTo>
                <a:lnTo>
                  <a:pt x="2292629" y="101371"/>
                </a:lnTo>
                <a:lnTo>
                  <a:pt x="2292629" y="108800"/>
                </a:lnTo>
                <a:lnTo>
                  <a:pt x="2408720" y="108800"/>
                </a:lnTo>
                <a:lnTo>
                  <a:pt x="2408720" y="101371"/>
                </a:lnTo>
                <a:close/>
              </a:path>
              <a:path w="6363334" h="129540">
                <a:moveTo>
                  <a:pt x="2525661" y="42341"/>
                </a:moveTo>
                <a:lnTo>
                  <a:pt x="2448268" y="42341"/>
                </a:lnTo>
                <a:lnTo>
                  <a:pt x="2448268" y="29438"/>
                </a:lnTo>
                <a:lnTo>
                  <a:pt x="2522867" y="29438"/>
                </a:lnTo>
                <a:lnTo>
                  <a:pt x="2522867" y="2235"/>
                </a:lnTo>
                <a:lnTo>
                  <a:pt x="2439847" y="2235"/>
                </a:lnTo>
                <a:lnTo>
                  <a:pt x="2439847" y="9398"/>
                </a:lnTo>
                <a:lnTo>
                  <a:pt x="2514587" y="9398"/>
                </a:lnTo>
                <a:lnTo>
                  <a:pt x="2514587" y="22288"/>
                </a:lnTo>
                <a:lnTo>
                  <a:pt x="2439847" y="22288"/>
                </a:lnTo>
                <a:lnTo>
                  <a:pt x="2439847" y="49491"/>
                </a:lnTo>
                <a:lnTo>
                  <a:pt x="2525661" y="49491"/>
                </a:lnTo>
                <a:lnTo>
                  <a:pt x="2525661" y="42341"/>
                </a:lnTo>
                <a:close/>
              </a:path>
              <a:path w="6363334" h="129540">
                <a:moveTo>
                  <a:pt x="2526373" y="118897"/>
                </a:moveTo>
                <a:lnTo>
                  <a:pt x="2447569" y="118897"/>
                </a:lnTo>
                <a:lnTo>
                  <a:pt x="2447569" y="106146"/>
                </a:lnTo>
                <a:lnTo>
                  <a:pt x="2523566" y="106146"/>
                </a:lnTo>
                <a:lnTo>
                  <a:pt x="2523566" y="79082"/>
                </a:lnTo>
                <a:lnTo>
                  <a:pt x="2439162" y="79082"/>
                </a:lnTo>
                <a:lnTo>
                  <a:pt x="2439162" y="86512"/>
                </a:lnTo>
                <a:lnTo>
                  <a:pt x="2515285" y="86512"/>
                </a:lnTo>
                <a:lnTo>
                  <a:pt x="2515285" y="98704"/>
                </a:lnTo>
                <a:lnTo>
                  <a:pt x="2439162" y="98704"/>
                </a:lnTo>
                <a:lnTo>
                  <a:pt x="2439162" y="126326"/>
                </a:lnTo>
                <a:lnTo>
                  <a:pt x="2526373" y="126326"/>
                </a:lnTo>
                <a:lnTo>
                  <a:pt x="2526373" y="118897"/>
                </a:lnTo>
                <a:close/>
              </a:path>
              <a:path w="6363334" h="129540">
                <a:moveTo>
                  <a:pt x="2539136" y="60007"/>
                </a:moveTo>
                <a:lnTo>
                  <a:pt x="2423033" y="60007"/>
                </a:lnTo>
                <a:lnTo>
                  <a:pt x="2423033" y="67437"/>
                </a:lnTo>
                <a:lnTo>
                  <a:pt x="2539136" y="67437"/>
                </a:lnTo>
                <a:lnTo>
                  <a:pt x="2539136" y="60007"/>
                </a:lnTo>
                <a:close/>
              </a:path>
              <a:path w="6363334" h="129540">
                <a:moveTo>
                  <a:pt x="2718041" y="2806"/>
                </a:moveTo>
                <a:lnTo>
                  <a:pt x="2709773" y="2806"/>
                </a:lnTo>
                <a:lnTo>
                  <a:pt x="2709773" y="30988"/>
                </a:lnTo>
                <a:lnTo>
                  <a:pt x="2709773" y="38417"/>
                </a:lnTo>
                <a:lnTo>
                  <a:pt x="2709773" y="68427"/>
                </a:lnTo>
                <a:lnTo>
                  <a:pt x="2691955" y="68427"/>
                </a:lnTo>
                <a:lnTo>
                  <a:pt x="2692336" y="66268"/>
                </a:lnTo>
                <a:lnTo>
                  <a:pt x="2692616" y="64008"/>
                </a:lnTo>
                <a:lnTo>
                  <a:pt x="2692882" y="60528"/>
                </a:lnTo>
                <a:lnTo>
                  <a:pt x="2692895" y="47993"/>
                </a:lnTo>
                <a:lnTo>
                  <a:pt x="2692489" y="43395"/>
                </a:lnTo>
                <a:lnTo>
                  <a:pt x="2692146" y="40843"/>
                </a:lnTo>
                <a:lnTo>
                  <a:pt x="2691688" y="38417"/>
                </a:lnTo>
                <a:lnTo>
                  <a:pt x="2709773" y="38417"/>
                </a:lnTo>
                <a:lnTo>
                  <a:pt x="2709773" y="30988"/>
                </a:lnTo>
                <a:lnTo>
                  <a:pt x="2689860" y="30988"/>
                </a:lnTo>
                <a:lnTo>
                  <a:pt x="2687777" y="24599"/>
                </a:lnTo>
                <a:lnTo>
                  <a:pt x="2684742" y="19634"/>
                </a:lnTo>
                <a:lnTo>
                  <a:pt x="2684742" y="47993"/>
                </a:lnTo>
                <a:lnTo>
                  <a:pt x="2684742" y="60528"/>
                </a:lnTo>
                <a:lnTo>
                  <a:pt x="2668079" y="90855"/>
                </a:lnTo>
                <a:lnTo>
                  <a:pt x="2661158" y="90855"/>
                </a:lnTo>
                <a:lnTo>
                  <a:pt x="2647531" y="77089"/>
                </a:lnTo>
                <a:lnTo>
                  <a:pt x="2646413" y="73609"/>
                </a:lnTo>
                <a:lnTo>
                  <a:pt x="2644825" y="64643"/>
                </a:lnTo>
                <a:lnTo>
                  <a:pt x="2644775" y="64008"/>
                </a:lnTo>
                <a:lnTo>
                  <a:pt x="2644495" y="60528"/>
                </a:lnTo>
                <a:lnTo>
                  <a:pt x="2644495" y="47993"/>
                </a:lnTo>
                <a:lnTo>
                  <a:pt x="2644825" y="43891"/>
                </a:lnTo>
                <a:lnTo>
                  <a:pt x="2661158" y="17665"/>
                </a:lnTo>
                <a:lnTo>
                  <a:pt x="2668079" y="17665"/>
                </a:lnTo>
                <a:lnTo>
                  <a:pt x="2684742" y="47993"/>
                </a:lnTo>
                <a:lnTo>
                  <a:pt x="2684742" y="19634"/>
                </a:lnTo>
                <a:lnTo>
                  <a:pt x="2682608" y="17665"/>
                </a:lnTo>
                <a:lnTo>
                  <a:pt x="2676487" y="12103"/>
                </a:lnTo>
                <a:lnTo>
                  <a:pt x="2671153" y="10236"/>
                </a:lnTo>
                <a:lnTo>
                  <a:pt x="2659570" y="10236"/>
                </a:lnTo>
                <a:lnTo>
                  <a:pt x="2636697" y="42176"/>
                </a:lnTo>
                <a:lnTo>
                  <a:pt x="2636583" y="43395"/>
                </a:lnTo>
                <a:lnTo>
                  <a:pt x="2636532" y="43891"/>
                </a:lnTo>
                <a:lnTo>
                  <a:pt x="2636151" y="47993"/>
                </a:lnTo>
                <a:lnTo>
                  <a:pt x="2636151" y="60528"/>
                </a:lnTo>
                <a:lnTo>
                  <a:pt x="2655265" y="97167"/>
                </a:lnTo>
                <a:lnTo>
                  <a:pt x="2659570" y="98285"/>
                </a:lnTo>
                <a:lnTo>
                  <a:pt x="2671445" y="98285"/>
                </a:lnTo>
                <a:lnTo>
                  <a:pt x="2690418" y="75857"/>
                </a:lnTo>
                <a:lnTo>
                  <a:pt x="2709773" y="75857"/>
                </a:lnTo>
                <a:lnTo>
                  <a:pt x="2709773" y="120307"/>
                </a:lnTo>
                <a:lnTo>
                  <a:pt x="2718041" y="120307"/>
                </a:lnTo>
                <a:lnTo>
                  <a:pt x="2718041" y="75857"/>
                </a:lnTo>
                <a:lnTo>
                  <a:pt x="2718041" y="68427"/>
                </a:lnTo>
                <a:lnTo>
                  <a:pt x="2718041" y="38417"/>
                </a:lnTo>
                <a:lnTo>
                  <a:pt x="2718041" y="30988"/>
                </a:lnTo>
                <a:lnTo>
                  <a:pt x="2718041" y="2806"/>
                </a:lnTo>
                <a:close/>
              </a:path>
              <a:path w="6363334" h="129540">
                <a:moveTo>
                  <a:pt x="2742717" y="0"/>
                </a:moveTo>
                <a:lnTo>
                  <a:pt x="2734437" y="0"/>
                </a:lnTo>
                <a:lnTo>
                  <a:pt x="2734437" y="126746"/>
                </a:lnTo>
                <a:lnTo>
                  <a:pt x="2742717" y="126746"/>
                </a:lnTo>
                <a:lnTo>
                  <a:pt x="2742717" y="0"/>
                </a:lnTo>
                <a:close/>
              </a:path>
              <a:path w="6363334" h="129540">
                <a:moveTo>
                  <a:pt x="2830347" y="7010"/>
                </a:moveTo>
                <a:lnTo>
                  <a:pt x="2822079" y="7010"/>
                </a:lnTo>
                <a:lnTo>
                  <a:pt x="2822079" y="29019"/>
                </a:lnTo>
                <a:lnTo>
                  <a:pt x="2822079" y="36449"/>
                </a:lnTo>
                <a:lnTo>
                  <a:pt x="2822079" y="58331"/>
                </a:lnTo>
                <a:lnTo>
                  <a:pt x="2779026" y="58331"/>
                </a:lnTo>
                <a:lnTo>
                  <a:pt x="2779026" y="36449"/>
                </a:lnTo>
                <a:lnTo>
                  <a:pt x="2822079" y="36449"/>
                </a:lnTo>
                <a:lnTo>
                  <a:pt x="2822079" y="29019"/>
                </a:lnTo>
                <a:lnTo>
                  <a:pt x="2779026" y="29019"/>
                </a:lnTo>
                <a:lnTo>
                  <a:pt x="2779026" y="7429"/>
                </a:lnTo>
                <a:lnTo>
                  <a:pt x="2770759" y="7429"/>
                </a:lnTo>
                <a:lnTo>
                  <a:pt x="2770759" y="65620"/>
                </a:lnTo>
                <a:lnTo>
                  <a:pt x="2830347" y="65620"/>
                </a:lnTo>
                <a:lnTo>
                  <a:pt x="2830347" y="58331"/>
                </a:lnTo>
                <a:lnTo>
                  <a:pt x="2830347" y="36449"/>
                </a:lnTo>
                <a:lnTo>
                  <a:pt x="2830347" y="29019"/>
                </a:lnTo>
                <a:lnTo>
                  <a:pt x="2830347" y="7010"/>
                </a:lnTo>
                <a:close/>
              </a:path>
              <a:path w="6363334" h="129540">
                <a:moveTo>
                  <a:pt x="2868345" y="99275"/>
                </a:moveTo>
                <a:lnTo>
                  <a:pt x="2867329" y="95783"/>
                </a:lnTo>
                <a:lnTo>
                  <a:pt x="2863215" y="89712"/>
                </a:lnTo>
                <a:lnTo>
                  <a:pt x="2860281" y="87147"/>
                </a:lnTo>
                <a:lnTo>
                  <a:pt x="2860078" y="87045"/>
                </a:lnTo>
                <a:lnTo>
                  <a:pt x="2860078" y="100203"/>
                </a:lnTo>
                <a:lnTo>
                  <a:pt x="2860078" y="106184"/>
                </a:lnTo>
                <a:lnTo>
                  <a:pt x="2829420" y="120446"/>
                </a:lnTo>
                <a:lnTo>
                  <a:pt x="2818942" y="120446"/>
                </a:lnTo>
                <a:lnTo>
                  <a:pt x="2788285" y="106184"/>
                </a:lnTo>
                <a:lnTo>
                  <a:pt x="2788285" y="100203"/>
                </a:lnTo>
                <a:lnTo>
                  <a:pt x="2818942" y="85953"/>
                </a:lnTo>
                <a:lnTo>
                  <a:pt x="2829420" y="85953"/>
                </a:lnTo>
                <a:lnTo>
                  <a:pt x="2860078" y="100203"/>
                </a:lnTo>
                <a:lnTo>
                  <a:pt x="2860078" y="87045"/>
                </a:lnTo>
                <a:lnTo>
                  <a:pt x="2831007" y="78663"/>
                </a:lnTo>
                <a:lnTo>
                  <a:pt x="2817355" y="78663"/>
                </a:lnTo>
                <a:lnTo>
                  <a:pt x="2781033" y="95783"/>
                </a:lnTo>
                <a:lnTo>
                  <a:pt x="2780017" y="99275"/>
                </a:lnTo>
                <a:lnTo>
                  <a:pt x="2780017" y="107124"/>
                </a:lnTo>
                <a:lnTo>
                  <a:pt x="2817355" y="127736"/>
                </a:lnTo>
                <a:lnTo>
                  <a:pt x="2831007" y="127736"/>
                </a:lnTo>
                <a:lnTo>
                  <a:pt x="2867329" y="110604"/>
                </a:lnTo>
                <a:lnTo>
                  <a:pt x="2868345" y="107124"/>
                </a:lnTo>
                <a:lnTo>
                  <a:pt x="2868345" y="99275"/>
                </a:lnTo>
                <a:close/>
              </a:path>
              <a:path w="6363334" h="129540">
                <a:moveTo>
                  <a:pt x="2886430" y="31686"/>
                </a:moveTo>
                <a:lnTo>
                  <a:pt x="2864561" y="31686"/>
                </a:lnTo>
                <a:lnTo>
                  <a:pt x="2864561" y="0"/>
                </a:lnTo>
                <a:lnTo>
                  <a:pt x="2856293" y="0"/>
                </a:lnTo>
                <a:lnTo>
                  <a:pt x="2856293" y="72771"/>
                </a:lnTo>
                <a:lnTo>
                  <a:pt x="2864561" y="72771"/>
                </a:lnTo>
                <a:lnTo>
                  <a:pt x="2864561" y="39116"/>
                </a:lnTo>
                <a:lnTo>
                  <a:pt x="2886430" y="39116"/>
                </a:lnTo>
                <a:lnTo>
                  <a:pt x="2886430" y="31686"/>
                </a:lnTo>
                <a:close/>
              </a:path>
              <a:path w="6363334" h="129540">
                <a:moveTo>
                  <a:pt x="2953740" y="6731"/>
                </a:moveTo>
                <a:lnTo>
                  <a:pt x="2915183" y="6731"/>
                </a:lnTo>
                <a:lnTo>
                  <a:pt x="2915183" y="14300"/>
                </a:lnTo>
                <a:lnTo>
                  <a:pt x="2953740" y="14300"/>
                </a:lnTo>
                <a:lnTo>
                  <a:pt x="2953740" y="6731"/>
                </a:lnTo>
                <a:close/>
              </a:path>
              <a:path w="6363334" h="129540">
                <a:moveTo>
                  <a:pt x="2964675" y="71323"/>
                </a:moveTo>
                <a:lnTo>
                  <a:pt x="2963926" y="67348"/>
                </a:lnTo>
                <a:lnTo>
                  <a:pt x="2960941" y="60248"/>
                </a:lnTo>
                <a:lnTo>
                  <a:pt x="2958858" y="57200"/>
                </a:lnTo>
                <a:lnTo>
                  <a:pt x="2956547" y="55029"/>
                </a:lnTo>
                <a:lnTo>
                  <a:pt x="2956547" y="78663"/>
                </a:lnTo>
                <a:lnTo>
                  <a:pt x="2956077" y="81483"/>
                </a:lnTo>
                <a:lnTo>
                  <a:pt x="2938361" y="96888"/>
                </a:lnTo>
                <a:lnTo>
                  <a:pt x="2931350" y="96888"/>
                </a:lnTo>
                <a:lnTo>
                  <a:pt x="2913075" y="78663"/>
                </a:lnTo>
                <a:lnTo>
                  <a:pt x="2913075" y="72580"/>
                </a:lnTo>
                <a:lnTo>
                  <a:pt x="2931350" y="54546"/>
                </a:lnTo>
                <a:lnTo>
                  <a:pt x="2938361" y="54546"/>
                </a:lnTo>
                <a:lnTo>
                  <a:pt x="2956547" y="78663"/>
                </a:lnTo>
                <a:lnTo>
                  <a:pt x="2956547" y="55029"/>
                </a:lnTo>
                <a:lnTo>
                  <a:pt x="2939110" y="46824"/>
                </a:lnTo>
                <a:lnTo>
                  <a:pt x="2930512" y="46824"/>
                </a:lnTo>
                <a:lnTo>
                  <a:pt x="2904947" y="71323"/>
                </a:lnTo>
                <a:lnTo>
                  <a:pt x="2904947" y="80111"/>
                </a:lnTo>
                <a:lnTo>
                  <a:pt x="2930512" y="104597"/>
                </a:lnTo>
                <a:lnTo>
                  <a:pt x="2939110" y="104597"/>
                </a:lnTo>
                <a:lnTo>
                  <a:pt x="2964675" y="80111"/>
                </a:lnTo>
                <a:lnTo>
                  <a:pt x="2964675" y="71323"/>
                </a:lnTo>
                <a:close/>
              </a:path>
              <a:path w="6363334" h="129540">
                <a:moveTo>
                  <a:pt x="2970568" y="27482"/>
                </a:moveTo>
                <a:lnTo>
                  <a:pt x="2898356" y="27482"/>
                </a:lnTo>
                <a:lnTo>
                  <a:pt x="2898356" y="35052"/>
                </a:lnTo>
                <a:lnTo>
                  <a:pt x="2970568" y="35052"/>
                </a:lnTo>
                <a:lnTo>
                  <a:pt x="2970568" y="27482"/>
                </a:lnTo>
                <a:close/>
              </a:path>
              <a:path w="6363334" h="129540">
                <a:moveTo>
                  <a:pt x="3018244" y="49771"/>
                </a:moveTo>
                <a:lnTo>
                  <a:pt x="2996361" y="49771"/>
                </a:lnTo>
                <a:lnTo>
                  <a:pt x="2996361" y="0"/>
                </a:lnTo>
                <a:lnTo>
                  <a:pt x="2988094" y="0"/>
                </a:lnTo>
                <a:lnTo>
                  <a:pt x="2988094" y="126326"/>
                </a:lnTo>
                <a:lnTo>
                  <a:pt x="2996361" y="126326"/>
                </a:lnTo>
                <a:lnTo>
                  <a:pt x="2996361" y="57340"/>
                </a:lnTo>
                <a:lnTo>
                  <a:pt x="3018244" y="57340"/>
                </a:lnTo>
                <a:lnTo>
                  <a:pt x="3018244" y="49771"/>
                </a:lnTo>
                <a:close/>
              </a:path>
              <a:path w="6363334" h="129540">
                <a:moveTo>
                  <a:pt x="3096755" y="13042"/>
                </a:moveTo>
                <a:lnTo>
                  <a:pt x="3039834" y="13042"/>
                </a:lnTo>
                <a:lnTo>
                  <a:pt x="3039834" y="20472"/>
                </a:lnTo>
                <a:lnTo>
                  <a:pt x="3088068" y="20472"/>
                </a:lnTo>
                <a:lnTo>
                  <a:pt x="3088068" y="28740"/>
                </a:lnTo>
                <a:lnTo>
                  <a:pt x="3067621" y="70408"/>
                </a:lnTo>
                <a:lnTo>
                  <a:pt x="3034639" y="94780"/>
                </a:lnTo>
                <a:lnTo>
                  <a:pt x="3038995" y="101371"/>
                </a:lnTo>
                <a:lnTo>
                  <a:pt x="3072180" y="77292"/>
                </a:lnTo>
                <a:lnTo>
                  <a:pt x="3092475" y="43599"/>
                </a:lnTo>
                <a:lnTo>
                  <a:pt x="3096603" y="20472"/>
                </a:lnTo>
                <a:lnTo>
                  <a:pt x="3096755" y="16408"/>
                </a:lnTo>
                <a:lnTo>
                  <a:pt x="3096755" y="13042"/>
                </a:lnTo>
                <a:close/>
              </a:path>
              <a:path w="6363334" h="129540">
                <a:moveTo>
                  <a:pt x="3135172" y="0"/>
                </a:moveTo>
                <a:lnTo>
                  <a:pt x="3126905" y="0"/>
                </a:lnTo>
                <a:lnTo>
                  <a:pt x="3126905" y="126326"/>
                </a:lnTo>
                <a:lnTo>
                  <a:pt x="3135172" y="126326"/>
                </a:lnTo>
                <a:lnTo>
                  <a:pt x="3135172" y="0"/>
                </a:lnTo>
                <a:close/>
              </a:path>
              <a:path w="6363334" h="129540">
                <a:moveTo>
                  <a:pt x="3314649" y="27241"/>
                </a:moveTo>
                <a:lnTo>
                  <a:pt x="3313874" y="23647"/>
                </a:lnTo>
                <a:lnTo>
                  <a:pt x="3310788" y="17297"/>
                </a:lnTo>
                <a:lnTo>
                  <a:pt x="3308616" y="14579"/>
                </a:lnTo>
                <a:lnTo>
                  <a:pt x="3306508" y="12903"/>
                </a:lnTo>
                <a:lnTo>
                  <a:pt x="3306508" y="36728"/>
                </a:lnTo>
                <a:lnTo>
                  <a:pt x="3304552" y="41224"/>
                </a:lnTo>
                <a:lnTo>
                  <a:pt x="3296704" y="47955"/>
                </a:lnTo>
                <a:lnTo>
                  <a:pt x="3290773" y="49631"/>
                </a:lnTo>
                <a:lnTo>
                  <a:pt x="3275342" y="49631"/>
                </a:lnTo>
                <a:lnTo>
                  <a:pt x="3269551" y="47955"/>
                </a:lnTo>
                <a:lnTo>
                  <a:pt x="3261322" y="41224"/>
                </a:lnTo>
                <a:lnTo>
                  <a:pt x="3259264" y="36728"/>
                </a:lnTo>
                <a:lnTo>
                  <a:pt x="3259264" y="25704"/>
                </a:lnTo>
                <a:lnTo>
                  <a:pt x="3261322" y="21310"/>
                </a:lnTo>
                <a:lnTo>
                  <a:pt x="3269551" y="14579"/>
                </a:lnTo>
                <a:lnTo>
                  <a:pt x="3275342" y="12903"/>
                </a:lnTo>
                <a:lnTo>
                  <a:pt x="3290773" y="12903"/>
                </a:lnTo>
                <a:lnTo>
                  <a:pt x="3296704" y="14579"/>
                </a:lnTo>
                <a:lnTo>
                  <a:pt x="3304552" y="21310"/>
                </a:lnTo>
                <a:lnTo>
                  <a:pt x="3306495" y="25704"/>
                </a:lnTo>
                <a:lnTo>
                  <a:pt x="3306508" y="36728"/>
                </a:lnTo>
                <a:lnTo>
                  <a:pt x="3306508" y="12903"/>
                </a:lnTo>
                <a:lnTo>
                  <a:pt x="3303003" y="10096"/>
                </a:lnTo>
                <a:lnTo>
                  <a:pt x="3299650" y="8369"/>
                </a:lnTo>
                <a:lnTo>
                  <a:pt x="3291802" y="5930"/>
                </a:lnTo>
                <a:lnTo>
                  <a:pt x="3287496" y="5321"/>
                </a:lnTo>
                <a:lnTo>
                  <a:pt x="3278149" y="5321"/>
                </a:lnTo>
                <a:lnTo>
                  <a:pt x="3251136" y="35191"/>
                </a:lnTo>
                <a:lnTo>
                  <a:pt x="3251911" y="38773"/>
                </a:lnTo>
                <a:lnTo>
                  <a:pt x="3278149" y="57200"/>
                </a:lnTo>
                <a:lnTo>
                  <a:pt x="3287496" y="57200"/>
                </a:lnTo>
                <a:lnTo>
                  <a:pt x="3291802" y="56603"/>
                </a:lnTo>
                <a:lnTo>
                  <a:pt x="3299650" y="54165"/>
                </a:lnTo>
                <a:lnTo>
                  <a:pt x="3303003" y="52438"/>
                </a:lnTo>
                <a:lnTo>
                  <a:pt x="3306508" y="49631"/>
                </a:lnTo>
                <a:lnTo>
                  <a:pt x="3308616" y="47955"/>
                </a:lnTo>
                <a:lnTo>
                  <a:pt x="3310801" y="45212"/>
                </a:lnTo>
                <a:lnTo>
                  <a:pt x="3312744" y="41224"/>
                </a:lnTo>
                <a:lnTo>
                  <a:pt x="3313900" y="38773"/>
                </a:lnTo>
                <a:lnTo>
                  <a:pt x="3314649" y="35191"/>
                </a:lnTo>
                <a:lnTo>
                  <a:pt x="3314649" y="27241"/>
                </a:lnTo>
                <a:close/>
              </a:path>
              <a:path w="6363334" h="129540">
                <a:moveTo>
                  <a:pt x="3331337" y="72910"/>
                </a:moveTo>
                <a:lnTo>
                  <a:pt x="3330067" y="65900"/>
                </a:lnTo>
                <a:lnTo>
                  <a:pt x="3322586" y="66929"/>
                </a:lnTo>
                <a:lnTo>
                  <a:pt x="3315309" y="67792"/>
                </a:lnTo>
                <a:lnTo>
                  <a:pt x="3272421" y="71081"/>
                </a:lnTo>
                <a:lnTo>
                  <a:pt x="3250158" y="71831"/>
                </a:lnTo>
                <a:lnTo>
                  <a:pt x="3242284" y="71831"/>
                </a:lnTo>
                <a:lnTo>
                  <a:pt x="3243415" y="79222"/>
                </a:lnTo>
                <a:lnTo>
                  <a:pt x="3267227" y="78473"/>
                </a:lnTo>
                <a:lnTo>
                  <a:pt x="3273145" y="78193"/>
                </a:lnTo>
                <a:lnTo>
                  <a:pt x="3279038" y="77812"/>
                </a:lnTo>
                <a:lnTo>
                  <a:pt x="3279038" y="124231"/>
                </a:lnTo>
                <a:lnTo>
                  <a:pt x="3287445" y="124231"/>
                </a:lnTo>
                <a:lnTo>
                  <a:pt x="3287445" y="77812"/>
                </a:lnTo>
                <a:lnTo>
                  <a:pt x="3287445" y="77254"/>
                </a:lnTo>
                <a:lnTo>
                  <a:pt x="3294837" y="76784"/>
                </a:lnTo>
                <a:lnTo>
                  <a:pt x="3302165" y="76200"/>
                </a:lnTo>
                <a:lnTo>
                  <a:pt x="3316757" y="74803"/>
                </a:lnTo>
                <a:lnTo>
                  <a:pt x="3324034" y="73939"/>
                </a:lnTo>
                <a:lnTo>
                  <a:pt x="3331337" y="72910"/>
                </a:lnTo>
                <a:close/>
              </a:path>
              <a:path w="6363334" h="129540">
                <a:moveTo>
                  <a:pt x="3346894" y="0"/>
                </a:moveTo>
                <a:lnTo>
                  <a:pt x="3338626" y="0"/>
                </a:lnTo>
                <a:lnTo>
                  <a:pt x="3338626" y="126326"/>
                </a:lnTo>
                <a:lnTo>
                  <a:pt x="3346894" y="126326"/>
                </a:lnTo>
                <a:lnTo>
                  <a:pt x="3346894" y="0"/>
                </a:lnTo>
                <a:close/>
              </a:path>
              <a:path w="6363334" h="129540">
                <a:moveTo>
                  <a:pt x="3420084" y="6731"/>
                </a:moveTo>
                <a:lnTo>
                  <a:pt x="3385032" y="6731"/>
                </a:lnTo>
                <a:lnTo>
                  <a:pt x="3385032" y="14300"/>
                </a:lnTo>
                <a:lnTo>
                  <a:pt x="3420084" y="14300"/>
                </a:lnTo>
                <a:lnTo>
                  <a:pt x="3420084" y="6731"/>
                </a:lnTo>
                <a:close/>
              </a:path>
              <a:path w="6363334" h="129540">
                <a:moveTo>
                  <a:pt x="3428644" y="71412"/>
                </a:moveTo>
                <a:lnTo>
                  <a:pt x="3428034" y="67487"/>
                </a:lnTo>
                <a:lnTo>
                  <a:pt x="3425609" y="60388"/>
                </a:lnTo>
                <a:lnTo>
                  <a:pt x="3423856" y="57340"/>
                </a:lnTo>
                <a:lnTo>
                  <a:pt x="3421176" y="54406"/>
                </a:lnTo>
                <a:lnTo>
                  <a:pt x="3420656" y="53835"/>
                </a:lnTo>
                <a:lnTo>
                  <a:pt x="3420656" y="78701"/>
                </a:lnTo>
                <a:lnTo>
                  <a:pt x="3420287" y="81368"/>
                </a:lnTo>
                <a:lnTo>
                  <a:pt x="3405644" y="97028"/>
                </a:lnTo>
                <a:lnTo>
                  <a:pt x="3399574" y="97028"/>
                </a:lnTo>
                <a:lnTo>
                  <a:pt x="3384473" y="72682"/>
                </a:lnTo>
                <a:lnTo>
                  <a:pt x="3384842" y="69913"/>
                </a:lnTo>
                <a:lnTo>
                  <a:pt x="3420656" y="78701"/>
                </a:lnTo>
                <a:lnTo>
                  <a:pt x="3420656" y="53835"/>
                </a:lnTo>
                <a:lnTo>
                  <a:pt x="3419271" y="52298"/>
                </a:lnTo>
                <a:lnTo>
                  <a:pt x="3416516" y="50330"/>
                </a:lnTo>
                <a:lnTo>
                  <a:pt x="3410064" y="47536"/>
                </a:lnTo>
                <a:lnTo>
                  <a:pt x="3406483" y="46824"/>
                </a:lnTo>
                <a:lnTo>
                  <a:pt x="3398634" y="46824"/>
                </a:lnTo>
                <a:lnTo>
                  <a:pt x="3376485" y="71412"/>
                </a:lnTo>
                <a:lnTo>
                  <a:pt x="3376485" y="80010"/>
                </a:lnTo>
                <a:lnTo>
                  <a:pt x="3377107" y="83934"/>
                </a:lnTo>
                <a:lnTo>
                  <a:pt x="3379635" y="91046"/>
                </a:lnTo>
                <a:lnTo>
                  <a:pt x="3381387" y="94081"/>
                </a:lnTo>
                <a:lnTo>
                  <a:pt x="3381514" y="94221"/>
                </a:lnTo>
                <a:lnTo>
                  <a:pt x="3385870" y="99123"/>
                </a:lnTo>
                <a:lnTo>
                  <a:pt x="3388614" y="101092"/>
                </a:lnTo>
                <a:lnTo>
                  <a:pt x="3395053" y="103898"/>
                </a:lnTo>
                <a:lnTo>
                  <a:pt x="3398634" y="104597"/>
                </a:lnTo>
                <a:lnTo>
                  <a:pt x="3406483" y="104597"/>
                </a:lnTo>
                <a:lnTo>
                  <a:pt x="3410064" y="103898"/>
                </a:lnTo>
                <a:lnTo>
                  <a:pt x="3416516" y="101092"/>
                </a:lnTo>
                <a:lnTo>
                  <a:pt x="3419271" y="99123"/>
                </a:lnTo>
                <a:lnTo>
                  <a:pt x="3421176" y="97028"/>
                </a:lnTo>
                <a:lnTo>
                  <a:pt x="3423856" y="94081"/>
                </a:lnTo>
                <a:lnTo>
                  <a:pt x="3425609" y="91046"/>
                </a:lnTo>
                <a:lnTo>
                  <a:pt x="3428034" y="83934"/>
                </a:lnTo>
                <a:lnTo>
                  <a:pt x="3428644" y="80010"/>
                </a:lnTo>
                <a:lnTo>
                  <a:pt x="3428644" y="71412"/>
                </a:lnTo>
                <a:close/>
              </a:path>
              <a:path w="6363334" h="129540">
                <a:moveTo>
                  <a:pt x="3432708" y="27482"/>
                </a:moveTo>
                <a:lnTo>
                  <a:pt x="3372421" y="27482"/>
                </a:lnTo>
                <a:lnTo>
                  <a:pt x="3372421" y="35052"/>
                </a:lnTo>
                <a:lnTo>
                  <a:pt x="3432708" y="35052"/>
                </a:lnTo>
                <a:lnTo>
                  <a:pt x="3432708" y="27482"/>
                </a:lnTo>
                <a:close/>
              </a:path>
              <a:path w="6363334" h="129540">
                <a:moveTo>
                  <a:pt x="3480244" y="0"/>
                </a:moveTo>
                <a:lnTo>
                  <a:pt x="3471976" y="0"/>
                </a:lnTo>
                <a:lnTo>
                  <a:pt x="3471976" y="49911"/>
                </a:lnTo>
                <a:lnTo>
                  <a:pt x="3454158" y="49911"/>
                </a:lnTo>
                <a:lnTo>
                  <a:pt x="3454158" y="2806"/>
                </a:lnTo>
                <a:lnTo>
                  <a:pt x="3445891" y="2806"/>
                </a:lnTo>
                <a:lnTo>
                  <a:pt x="3445891" y="120307"/>
                </a:lnTo>
                <a:lnTo>
                  <a:pt x="3454158" y="120307"/>
                </a:lnTo>
                <a:lnTo>
                  <a:pt x="3454158" y="57340"/>
                </a:lnTo>
                <a:lnTo>
                  <a:pt x="3471976" y="57340"/>
                </a:lnTo>
                <a:lnTo>
                  <a:pt x="3471976" y="126746"/>
                </a:lnTo>
                <a:lnTo>
                  <a:pt x="3480244" y="126746"/>
                </a:lnTo>
                <a:lnTo>
                  <a:pt x="3480244" y="57340"/>
                </a:lnTo>
                <a:lnTo>
                  <a:pt x="3480244" y="49911"/>
                </a:lnTo>
                <a:lnTo>
                  <a:pt x="3480244" y="0"/>
                </a:lnTo>
                <a:close/>
              </a:path>
              <a:path w="6363334" h="129540">
                <a:moveTo>
                  <a:pt x="3580066" y="90855"/>
                </a:moveTo>
                <a:lnTo>
                  <a:pt x="3550869" y="59626"/>
                </a:lnTo>
                <a:lnTo>
                  <a:pt x="3545852" y="34912"/>
                </a:lnTo>
                <a:lnTo>
                  <a:pt x="3545852" y="10515"/>
                </a:lnTo>
                <a:lnTo>
                  <a:pt x="3537305" y="10515"/>
                </a:lnTo>
                <a:lnTo>
                  <a:pt x="3537305" y="40703"/>
                </a:lnTo>
                <a:lnTo>
                  <a:pt x="3536467" y="46367"/>
                </a:lnTo>
                <a:lnTo>
                  <a:pt x="3512020" y="85394"/>
                </a:lnTo>
                <a:lnTo>
                  <a:pt x="3501694" y="92405"/>
                </a:lnTo>
                <a:lnTo>
                  <a:pt x="3507028" y="98425"/>
                </a:lnTo>
                <a:lnTo>
                  <a:pt x="3538004" y="66243"/>
                </a:lnTo>
                <a:lnTo>
                  <a:pt x="3540074" y="61696"/>
                </a:lnTo>
                <a:lnTo>
                  <a:pt x="3540734" y="59626"/>
                </a:lnTo>
                <a:lnTo>
                  <a:pt x="3541509" y="57543"/>
                </a:lnTo>
                <a:lnTo>
                  <a:pt x="3542322" y="59626"/>
                </a:lnTo>
                <a:lnTo>
                  <a:pt x="3543008" y="61696"/>
                </a:lnTo>
                <a:lnTo>
                  <a:pt x="3543096" y="61874"/>
                </a:lnTo>
                <a:lnTo>
                  <a:pt x="3568319" y="92862"/>
                </a:lnTo>
                <a:lnTo>
                  <a:pt x="3574885" y="97028"/>
                </a:lnTo>
                <a:lnTo>
                  <a:pt x="3580066" y="90855"/>
                </a:lnTo>
                <a:close/>
              </a:path>
              <a:path w="6363334" h="129540">
                <a:moveTo>
                  <a:pt x="3609098" y="0"/>
                </a:moveTo>
                <a:lnTo>
                  <a:pt x="3600831" y="0"/>
                </a:lnTo>
                <a:lnTo>
                  <a:pt x="3600831" y="43459"/>
                </a:lnTo>
                <a:lnTo>
                  <a:pt x="3572370" y="43459"/>
                </a:lnTo>
                <a:lnTo>
                  <a:pt x="3572370" y="51041"/>
                </a:lnTo>
                <a:lnTo>
                  <a:pt x="3600831" y="51041"/>
                </a:lnTo>
                <a:lnTo>
                  <a:pt x="3600831" y="126326"/>
                </a:lnTo>
                <a:lnTo>
                  <a:pt x="3609098" y="126326"/>
                </a:lnTo>
                <a:lnTo>
                  <a:pt x="3609098" y="0"/>
                </a:lnTo>
                <a:close/>
              </a:path>
              <a:path w="6363334" h="129540">
                <a:moveTo>
                  <a:pt x="3783939" y="47713"/>
                </a:moveTo>
                <a:lnTo>
                  <a:pt x="3783292" y="41732"/>
                </a:lnTo>
                <a:lnTo>
                  <a:pt x="3780675" y="30886"/>
                </a:lnTo>
                <a:lnTo>
                  <a:pt x="3778681" y="26238"/>
                </a:lnTo>
                <a:lnTo>
                  <a:pt x="3775672" y="21856"/>
                </a:lnTo>
                <a:lnTo>
                  <a:pt x="3775672" y="54267"/>
                </a:lnTo>
                <a:lnTo>
                  <a:pt x="3775291" y="62522"/>
                </a:lnTo>
                <a:lnTo>
                  <a:pt x="3759631" y="90855"/>
                </a:lnTo>
                <a:lnTo>
                  <a:pt x="3744315" y="90855"/>
                </a:lnTo>
                <a:lnTo>
                  <a:pt x="3728580" y="60807"/>
                </a:lnTo>
                <a:lnTo>
                  <a:pt x="3728275" y="54267"/>
                </a:lnTo>
                <a:lnTo>
                  <a:pt x="3744315" y="17526"/>
                </a:lnTo>
                <a:lnTo>
                  <a:pt x="3759631" y="17526"/>
                </a:lnTo>
                <a:lnTo>
                  <a:pt x="3775367" y="47713"/>
                </a:lnTo>
                <a:lnTo>
                  <a:pt x="3775672" y="54267"/>
                </a:lnTo>
                <a:lnTo>
                  <a:pt x="3775672" y="21856"/>
                </a:lnTo>
                <a:lnTo>
                  <a:pt x="3773360" y="18478"/>
                </a:lnTo>
                <a:lnTo>
                  <a:pt x="3772306" y="17526"/>
                </a:lnTo>
                <a:lnTo>
                  <a:pt x="3770033" y="15468"/>
                </a:lnTo>
                <a:lnTo>
                  <a:pt x="3762095" y="11163"/>
                </a:lnTo>
                <a:lnTo>
                  <a:pt x="3757396" y="10096"/>
                </a:lnTo>
                <a:lnTo>
                  <a:pt x="3746563" y="10096"/>
                </a:lnTo>
                <a:lnTo>
                  <a:pt x="3720655" y="41732"/>
                </a:lnTo>
                <a:lnTo>
                  <a:pt x="3720007" y="47713"/>
                </a:lnTo>
                <a:lnTo>
                  <a:pt x="3720007" y="60807"/>
                </a:lnTo>
                <a:lnTo>
                  <a:pt x="3741851" y="97218"/>
                </a:lnTo>
                <a:lnTo>
                  <a:pt x="3746563" y="98285"/>
                </a:lnTo>
                <a:lnTo>
                  <a:pt x="3757396" y="98285"/>
                </a:lnTo>
                <a:lnTo>
                  <a:pt x="3783292" y="66789"/>
                </a:lnTo>
                <a:lnTo>
                  <a:pt x="3783939" y="60807"/>
                </a:lnTo>
                <a:lnTo>
                  <a:pt x="3783939" y="47713"/>
                </a:lnTo>
                <a:close/>
              </a:path>
              <a:path w="6363334" h="129540">
                <a:moveTo>
                  <a:pt x="3820820" y="0"/>
                </a:moveTo>
                <a:lnTo>
                  <a:pt x="3812552" y="0"/>
                </a:lnTo>
                <a:lnTo>
                  <a:pt x="3812552" y="30988"/>
                </a:lnTo>
                <a:lnTo>
                  <a:pt x="3789134" y="30988"/>
                </a:lnTo>
                <a:lnTo>
                  <a:pt x="3789134" y="38557"/>
                </a:lnTo>
                <a:lnTo>
                  <a:pt x="3812552" y="38557"/>
                </a:lnTo>
                <a:lnTo>
                  <a:pt x="3812552" y="67716"/>
                </a:lnTo>
                <a:lnTo>
                  <a:pt x="3789134" y="67716"/>
                </a:lnTo>
                <a:lnTo>
                  <a:pt x="3789134" y="75298"/>
                </a:lnTo>
                <a:lnTo>
                  <a:pt x="3812552" y="75298"/>
                </a:lnTo>
                <a:lnTo>
                  <a:pt x="3812552" y="126326"/>
                </a:lnTo>
                <a:lnTo>
                  <a:pt x="3820820" y="126326"/>
                </a:lnTo>
                <a:lnTo>
                  <a:pt x="3820820" y="0"/>
                </a:lnTo>
                <a:close/>
              </a:path>
              <a:path w="6363334" h="129540">
                <a:moveTo>
                  <a:pt x="3922750" y="89179"/>
                </a:moveTo>
                <a:lnTo>
                  <a:pt x="3922725" y="89039"/>
                </a:lnTo>
                <a:lnTo>
                  <a:pt x="3922687" y="88874"/>
                </a:lnTo>
                <a:lnTo>
                  <a:pt x="3921214" y="82308"/>
                </a:lnTo>
                <a:lnTo>
                  <a:pt x="3873982" y="88874"/>
                </a:lnTo>
                <a:lnTo>
                  <a:pt x="3869385" y="89039"/>
                </a:lnTo>
                <a:lnTo>
                  <a:pt x="3860215" y="89039"/>
                </a:lnTo>
                <a:lnTo>
                  <a:pt x="3860215" y="56642"/>
                </a:lnTo>
                <a:lnTo>
                  <a:pt x="3908729" y="56642"/>
                </a:lnTo>
                <a:lnTo>
                  <a:pt x="3908729" y="12331"/>
                </a:lnTo>
                <a:lnTo>
                  <a:pt x="3851529" y="12331"/>
                </a:lnTo>
                <a:lnTo>
                  <a:pt x="3851529" y="19913"/>
                </a:lnTo>
                <a:lnTo>
                  <a:pt x="3900182" y="19913"/>
                </a:lnTo>
                <a:lnTo>
                  <a:pt x="3900182" y="49072"/>
                </a:lnTo>
                <a:lnTo>
                  <a:pt x="3851808" y="49072"/>
                </a:lnTo>
                <a:lnTo>
                  <a:pt x="3851808" y="96354"/>
                </a:lnTo>
                <a:lnTo>
                  <a:pt x="3867658" y="96354"/>
                </a:lnTo>
                <a:lnTo>
                  <a:pt x="3875417" y="96024"/>
                </a:lnTo>
                <a:lnTo>
                  <a:pt x="3915168" y="90944"/>
                </a:lnTo>
                <a:lnTo>
                  <a:pt x="3922750" y="89179"/>
                </a:lnTo>
                <a:close/>
              </a:path>
              <a:path w="6363334" h="129540">
                <a:moveTo>
                  <a:pt x="3951224" y="0"/>
                </a:moveTo>
                <a:lnTo>
                  <a:pt x="3942943" y="0"/>
                </a:lnTo>
                <a:lnTo>
                  <a:pt x="3942943" y="49771"/>
                </a:lnTo>
                <a:lnTo>
                  <a:pt x="3919537" y="49771"/>
                </a:lnTo>
                <a:lnTo>
                  <a:pt x="3919537" y="57340"/>
                </a:lnTo>
                <a:lnTo>
                  <a:pt x="3942943" y="57340"/>
                </a:lnTo>
                <a:lnTo>
                  <a:pt x="3942943" y="126326"/>
                </a:lnTo>
                <a:lnTo>
                  <a:pt x="3951224" y="126326"/>
                </a:lnTo>
                <a:lnTo>
                  <a:pt x="3951224" y="0"/>
                </a:lnTo>
                <a:close/>
              </a:path>
              <a:path w="6363334" h="129540">
                <a:moveTo>
                  <a:pt x="4121721" y="13042"/>
                </a:moveTo>
                <a:lnTo>
                  <a:pt x="4064787" y="13042"/>
                </a:lnTo>
                <a:lnTo>
                  <a:pt x="4064787" y="20472"/>
                </a:lnTo>
                <a:lnTo>
                  <a:pt x="4113022" y="20472"/>
                </a:lnTo>
                <a:lnTo>
                  <a:pt x="4113022" y="28740"/>
                </a:lnTo>
                <a:lnTo>
                  <a:pt x="4092587" y="70408"/>
                </a:lnTo>
                <a:lnTo>
                  <a:pt x="4059605" y="94780"/>
                </a:lnTo>
                <a:lnTo>
                  <a:pt x="4063949" y="101371"/>
                </a:lnTo>
                <a:lnTo>
                  <a:pt x="4097147" y="77292"/>
                </a:lnTo>
                <a:lnTo>
                  <a:pt x="4117441" y="43599"/>
                </a:lnTo>
                <a:lnTo>
                  <a:pt x="4121569" y="20472"/>
                </a:lnTo>
                <a:lnTo>
                  <a:pt x="4121721" y="16408"/>
                </a:lnTo>
                <a:lnTo>
                  <a:pt x="4121721" y="13042"/>
                </a:lnTo>
                <a:close/>
              </a:path>
              <a:path w="6363334" h="129540">
                <a:moveTo>
                  <a:pt x="4177804" y="49771"/>
                </a:moveTo>
                <a:lnTo>
                  <a:pt x="4155935" y="49771"/>
                </a:lnTo>
                <a:lnTo>
                  <a:pt x="4155935" y="0"/>
                </a:lnTo>
                <a:lnTo>
                  <a:pt x="4147655" y="0"/>
                </a:lnTo>
                <a:lnTo>
                  <a:pt x="4147655" y="126326"/>
                </a:lnTo>
                <a:lnTo>
                  <a:pt x="4155935" y="126326"/>
                </a:lnTo>
                <a:lnTo>
                  <a:pt x="4155935" y="57340"/>
                </a:lnTo>
                <a:lnTo>
                  <a:pt x="4177804" y="57340"/>
                </a:lnTo>
                <a:lnTo>
                  <a:pt x="4177804" y="49771"/>
                </a:lnTo>
                <a:close/>
              </a:path>
              <a:path w="6363334" h="129540">
                <a:moveTo>
                  <a:pt x="4267124" y="91274"/>
                </a:moveTo>
                <a:lnTo>
                  <a:pt x="4237914" y="59944"/>
                </a:lnTo>
                <a:lnTo>
                  <a:pt x="4237101" y="57670"/>
                </a:lnTo>
                <a:lnTo>
                  <a:pt x="4235132" y="52171"/>
                </a:lnTo>
                <a:lnTo>
                  <a:pt x="4233456" y="43929"/>
                </a:lnTo>
                <a:lnTo>
                  <a:pt x="4232910" y="35191"/>
                </a:lnTo>
                <a:lnTo>
                  <a:pt x="4232910" y="20612"/>
                </a:lnTo>
                <a:lnTo>
                  <a:pt x="4261510" y="20612"/>
                </a:lnTo>
                <a:lnTo>
                  <a:pt x="4261510" y="13042"/>
                </a:lnTo>
                <a:lnTo>
                  <a:pt x="4195749" y="13042"/>
                </a:lnTo>
                <a:lnTo>
                  <a:pt x="4195749" y="20612"/>
                </a:lnTo>
                <a:lnTo>
                  <a:pt x="4224350" y="20612"/>
                </a:lnTo>
                <a:lnTo>
                  <a:pt x="4224350" y="40982"/>
                </a:lnTo>
                <a:lnTo>
                  <a:pt x="4207853" y="77254"/>
                </a:lnTo>
                <a:lnTo>
                  <a:pt x="4188739" y="92684"/>
                </a:lnTo>
                <a:lnTo>
                  <a:pt x="4193933" y="98564"/>
                </a:lnTo>
                <a:lnTo>
                  <a:pt x="4225036" y="66370"/>
                </a:lnTo>
                <a:lnTo>
                  <a:pt x="4225137" y="66154"/>
                </a:lnTo>
                <a:lnTo>
                  <a:pt x="4227093" y="62064"/>
                </a:lnTo>
                <a:lnTo>
                  <a:pt x="4228554" y="57772"/>
                </a:lnTo>
                <a:lnTo>
                  <a:pt x="4230052" y="62064"/>
                </a:lnTo>
                <a:lnTo>
                  <a:pt x="4232021" y="66154"/>
                </a:lnTo>
                <a:lnTo>
                  <a:pt x="4258665" y="95199"/>
                </a:lnTo>
                <a:lnTo>
                  <a:pt x="4261942" y="97167"/>
                </a:lnTo>
                <a:lnTo>
                  <a:pt x="4267124" y="91274"/>
                </a:lnTo>
                <a:close/>
              </a:path>
              <a:path w="6363334" h="129540">
                <a:moveTo>
                  <a:pt x="4294746" y="0"/>
                </a:moveTo>
                <a:lnTo>
                  <a:pt x="4286478" y="0"/>
                </a:lnTo>
                <a:lnTo>
                  <a:pt x="4286478" y="126326"/>
                </a:lnTo>
                <a:lnTo>
                  <a:pt x="4294746" y="126326"/>
                </a:lnTo>
                <a:lnTo>
                  <a:pt x="4294746" y="0"/>
                </a:lnTo>
                <a:close/>
              </a:path>
              <a:path w="6363334" h="129540">
                <a:moveTo>
                  <a:pt x="4466653" y="90855"/>
                </a:moveTo>
                <a:lnTo>
                  <a:pt x="4465853" y="87490"/>
                </a:lnTo>
                <a:lnTo>
                  <a:pt x="4465777" y="87185"/>
                </a:lnTo>
                <a:lnTo>
                  <a:pt x="4464964" y="83705"/>
                </a:lnTo>
                <a:lnTo>
                  <a:pt x="4458233" y="85013"/>
                </a:lnTo>
                <a:lnTo>
                  <a:pt x="4451007" y="85979"/>
                </a:lnTo>
                <a:lnTo>
                  <a:pt x="4435589" y="87185"/>
                </a:lnTo>
                <a:lnTo>
                  <a:pt x="4428515" y="87490"/>
                </a:lnTo>
                <a:lnTo>
                  <a:pt x="4417288" y="87490"/>
                </a:lnTo>
                <a:lnTo>
                  <a:pt x="4417288" y="21310"/>
                </a:lnTo>
                <a:lnTo>
                  <a:pt x="4459643" y="21310"/>
                </a:lnTo>
                <a:lnTo>
                  <a:pt x="4459643" y="13741"/>
                </a:lnTo>
                <a:lnTo>
                  <a:pt x="4408881" y="13741"/>
                </a:lnTo>
                <a:lnTo>
                  <a:pt x="4408881" y="94996"/>
                </a:lnTo>
                <a:lnTo>
                  <a:pt x="4424553" y="94996"/>
                </a:lnTo>
                <a:lnTo>
                  <a:pt x="4432871" y="94716"/>
                </a:lnTo>
                <a:lnTo>
                  <a:pt x="4462716" y="91605"/>
                </a:lnTo>
                <a:lnTo>
                  <a:pt x="4466653" y="90855"/>
                </a:lnTo>
                <a:close/>
              </a:path>
              <a:path w="6363334" h="129540">
                <a:moveTo>
                  <a:pt x="4509401" y="0"/>
                </a:moveTo>
                <a:lnTo>
                  <a:pt x="4501134" y="0"/>
                </a:lnTo>
                <a:lnTo>
                  <a:pt x="4501134" y="49911"/>
                </a:lnTo>
                <a:lnTo>
                  <a:pt x="4483328" y="49911"/>
                </a:lnTo>
                <a:lnTo>
                  <a:pt x="4483328" y="2806"/>
                </a:lnTo>
                <a:lnTo>
                  <a:pt x="4475061" y="2806"/>
                </a:lnTo>
                <a:lnTo>
                  <a:pt x="4475061" y="120307"/>
                </a:lnTo>
                <a:lnTo>
                  <a:pt x="4483328" y="120307"/>
                </a:lnTo>
                <a:lnTo>
                  <a:pt x="4483328" y="57340"/>
                </a:lnTo>
                <a:lnTo>
                  <a:pt x="4501134" y="57340"/>
                </a:lnTo>
                <a:lnTo>
                  <a:pt x="4501134" y="126746"/>
                </a:lnTo>
                <a:lnTo>
                  <a:pt x="4509401" y="126746"/>
                </a:lnTo>
                <a:lnTo>
                  <a:pt x="4509401" y="57340"/>
                </a:lnTo>
                <a:lnTo>
                  <a:pt x="4509401" y="49911"/>
                </a:lnTo>
                <a:lnTo>
                  <a:pt x="4509401" y="0"/>
                </a:lnTo>
                <a:close/>
              </a:path>
              <a:path w="6363334" h="129540">
                <a:moveTo>
                  <a:pt x="4582172" y="3924"/>
                </a:moveTo>
                <a:lnTo>
                  <a:pt x="4548111" y="3924"/>
                </a:lnTo>
                <a:lnTo>
                  <a:pt x="4548111" y="11493"/>
                </a:lnTo>
                <a:lnTo>
                  <a:pt x="4582172" y="11493"/>
                </a:lnTo>
                <a:lnTo>
                  <a:pt x="4582172" y="3924"/>
                </a:lnTo>
                <a:close/>
              </a:path>
              <a:path w="6363334" h="129540">
                <a:moveTo>
                  <a:pt x="4595774" y="68148"/>
                </a:moveTo>
                <a:lnTo>
                  <a:pt x="4573613" y="49631"/>
                </a:lnTo>
                <a:lnTo>
                  <a:pt x="4572724" y="48120"/>
                </a:lnTo>
                <a:lnTo>
                  <a:pt x="4569638" y="40360"/>
                </a:lnTo>
                <a:lnTo>
                  <a:pt x="4568914" y="36309"/>
                </a:lnTo>
                <a:lnTo>
                  <a:pt x="4568863" y="31267"/>
                </a:lnTo>
                <a:lnTo>
                  <a:pt x="4592421" y="31267"/>
                </a:lnTo>
                <a:lnTo>
                  <a:pt x="4592421" y="23698"/>
                </a:lnTo>
                <a:lnTo>
                  <a:pt x="4535767" y="23698"/>
                </a:lnTo>
                <a:lnTo>
                  <a:pt x="4535767" y="31267"/>
                </a:lnTo>
                <a:lnTo>
                  <a:pt x="4560582" y="31267"/>
                </a:lnTo>
                <a:lnTo>
                  <a:pt x="4560582" y="36309"/>
                </a:lnTo>
                <a:lnTo>
                  <a:pt x="4536427" y="68148"/>
                </a:lnTo>
                <a:lnTo>
                  <a:pt x="4532604" y="70015"/>
                </a:lnTo>
                <a:lnTo>
                  <a:pt x="4532338" y="70015"/>
                </a:lnTo>
                <a:lnTo>
                  <a:pt x="4537176" y="76276"/>
                </a:lnTo>
                <a:lnTo>
                  <a:pt x="4564939" y="49631"/>
                </a:lnTo>
                <a:lnTo>
                  <a:pt x="4566336" y="52806"/>
                </a:lnTo>
                <a:lnTo>
                  <a:pt x="4591291" y="74587"/>
                </a:lnTo>
                <a:lnTo>
                  <a:pt x="4595774" y="68148"/>
                </a:lnTo>
                <a:close/>
              </a:path>
              <a:path w="6363334" h="129540">
                <a:moveTo>
                  <a:pt x="4641075" y="84683"/>
                </a:moveTo>
                <a:lnTo>
                  <a:pt x="4552734" y="84683"/>
                </a:lnTo>
                <a:lnTo>
                  <a:pt x="4552734" y="91973"/>
                </a:lnTo>
                <a:lnTo>
                  <a:pt x="4632807" y="91973"/>
                </a:lnTo>
                <a:lnTo>
                  <a:pt x="4632807" y="126885"/>
                </a:lnTo>
                <a:lnTo>
                  <a:pt x="4641075" y="126885"/>
                </a:lnTo>
                <a:lnTo>
                  <a:pt x="4641075" y="84683"/>
                </a:lnTo>
                <a:close/>
              </a:path>
              <a:path w="6363334" h="129540">
                <a:moveTo>
                  <a:pt x="4641075" y="0"/>
                </a:moveTo>
                <a:lnTo>
                  <a:pt x="4632807" y="0"/>
                </a:lnTo>
                <a:lnTo>
                  <a:pt x="4632807" y="33083"/>
                </a:lnTo>
                <a:lnTo>
                  <a:pt x="4615129" y="33083"/>
                </a:lnTo>
                <a:lnTo>
                  <a:pt x="4615129" y="2387"/>
                </a:lnTo>
                <a:lnTo>
                  <a:pt x="4606861" y="2387"/>
                </a:lnTo>
                <a:lnTo>
                  <a:pt x="4606861" y="74028"/>
                </a:lnTo>
                <a:lnTo>
                  <a:pt x="4615129" y="74028"/>
                </a:lnTo>
                <a:lnTo>
                  <a:pt x="4615129" y="40525"/>
                </a:lnTo>
                <a:lnTo>
                  <a:pt x="4632807" y="40525"/>
                </a:lnTo>
                <a:lnTo>
                  <a:pt x="4632807" y="75438"/>
                </a:lnTo>
                <a:lnTo>
                  <a:pt x="4641075" y="75438"/>
                </a:lnTo>
                <a:lnTo>
                  <a:pt x="4641075" y="40525"/>
                </a:lnTo>
                <a:lnTo>
                  <a:pt x="4641075" y="33083"/>
                </a:lnTo>
                <a:lnTo>
                  <a:pt x="4641075" y="0"/>
                </a:lnTo>
                <a:close/>
              </a:path>
              <a:path w="6363334" h="129540">
                <a:moveTo>
                  <a:pt x="4767542" y="18694"/>
                </a:moveTo>
                <a:lnTo>
                  <a:pt x="4766513" y="15417"/>
                </a:lnTo>
                <a:lnTo>
                  <a:pt x="4762398" y="9817"/>
                </a:lnTo>
                <a:lnTo>
                  <a:pt x="4759452" y="7480"/>
                </a:lnTo>
                <a:lnTo>
                  <a:pt x="4759134" y="7327"/>
                </a:lnTo>
                <a:lnTo>
                  <a:pt x="4759134" y="17475"/>
                </a:lnTo>
                <a:lnTo>
                  <a:pt x="4759134" y="27292"/>
                </a:lnTo>
                <a:lnTo>
                  <a:pt x="4755908" y="30988"/>
                </a:lnTo>
                <a:lnTo>
                  <a:pt x="4749457" y="33515"/>
                </a:lnTo>
                <a:lnTo>
                  <a:pt x="4744478" y="35077"/>
                </a:lnTo>
                <a:lnTo>
                  <a:pt x="4744669" y="35077"/>
                </a:lnTo>
                <a:lnTo>
                  <a:pt x="4738090" y="36347"/>
                </a:lnTo>
                <a:lnTo>
                  <a:pt x="4731156" y="37058"/>
                </a:lnTo>
                <a:lnTo>
                  <a:pt x="4723371" y="37299"/>
                </a:lnTo>
                <a:lnTo>
                  <a:pt x="4715535" y="37058"/>
                </a:lnTo>
                <a:lnTo>
                  <a:pt x="4708550" y="36347"/>
                </a:lnTo>
                <a:lnTo>
                  <a:pt x="4701946" y="35077"/>
                </a:lnTo>
                <a:lnTo>
                  <a:pt x="4702137" y="35077"/>
                </a:lnTo>
                <a:lnTo>
                  <a:pt x="4697158" y="33515"/>
                </a:lnTo>
                <a:lnTo>
                  <a:pt x="4690707" y="30988"/>
                </a:lnTo>
                <a:lnTo>
                  <a:pt x="4687481" y="27292"/>
                </a:lnTo>
                <a:lnTo>
                  <a:pt x="4687481" y="17475"/>
                </a:lnTo>
                <a:lnTo>
                  <a:pt x="4723371" y="7581"/>
                </a:lnTo>
                <a:lnTo>
                  <a:pt x="4731156" y="7797"/>
                </a:lnTo>
                <a:lnTo>
                  <a:pt x="4759134" y="17475"/>
                </a:lnTo>
                <a:lnTo>
                  <a:pt x="4759134" y="7327"/>
                </a:lnTo>
                <a:lnTo>
                  <a:pt x="4751794" y="3733"/>
                </a:lnTo>
                <a:lnTo>
                  <a:pt x="4747171" y="2362"/>
                </a:lnTo>
                <a:lnTo>
                  <a:pt x="4736325" y="584"/>
                </a:lnTo>
                <a:lnTo>
                  <a:pt x="4730191" y="139"/>
                </a:lnTo>
                <a:lnTo>
                  <a:pt x="4716640" y="139"/>
                </a:lnTo>
                <a:lnTo>
                  <a:pt x="4680128" y="15417"/>
                </a:lnTo>
                <a:lnTo>
                  <a:pt x="4679061" y="18694"/>
                </a:lnTo>
                <a:lnTo>
                  <a:pt x="4679061" y="26263"/>
                </a:lnTo>
                <a:lnTo>
                  <a:pt x="4716640" y="44729"/>
                </a:lnTo>
                <a:lnTo>
                  <a:pt x="4730191" y="44729"/>
                </a:lnTo>
                <a:lnTo>
                  <a:pt x="4736325" y="44284"/>
                </a:lnTo>
                <a:lnTo>
                  <a:pt x="4747171" y="42506"/>
                </a:lnTo>
                <a:lnTo>
                  <a:pt x="4751794" y="41122"/>
                </a:lnTo>
                <a:lnTo>
                  <a:pt x="4759642" y="37299"/>
                </a:lnTo>
                <a:lnTo>
                  <a:pt x="4762398" y="35077"/>
                </a:lnTo>
                <a:lnTo>
                  <a:pt x="4766513" y="29565"/>
                </a:lnTo>
                <a:lnTo>
                  <a:pt x="4767542" y="26263"/>
                </a:lnTo>
                <a:lnTo>
                  <a:pt x="4767542" y="18694"/>
                </a:lnTo>
                <a:close/>
              </a:path>
              <a:path w="6363334" h="129540">
                <a:moveTo>
                  <a:pt x="4768380" y="118897"/>
                </a:moveTo>
                <a:lnTo>
                  <a:pt x="4689576" y="118897"/>
                </a:lnTo>
                <a:lnTo>
                  <a:pt x="4689576" y="105435"/>
                </a:lnTo>
                <a:lnTo>
                  <a:pt x="4765586" y="105435"/>
                </a:lnTo>
                <a:lnTo>
                  <a:pt x="4765586" y="78232"/>
                </a:lnTo>
                <a:lnTo>
                  <a:pt x="4681169" y="78232"/>
                </a:lnTo>
                <a:lnTo>
                  <a:pt x="4681169" y="85674"/>
                </a:lnTo>
                <a:lnTo>
                  <a:pt x="4757305" y="85674"/>
                </a:lnTo>
                <a:lnTo>
                  <a:pt x="4757305" y="98005"/>
                </a:lnTo>
                <a:lnTo>
                  <a:pt x="4681169" y="98005"/>
                </a:lnTo>
                <a:lnTo>
                  <a:pt x="4681169" y="126326"/>
                </a:lnTo>
                <a:lnTo>
                  <a:pt x="4768380" y="126326"/>
                </a:lnTo>
                <a:lnTo>
                  <a:pt x="4768380" y="118897"/>
                </a:lnTo>
                <a:close/>
              </a:path>
              <a:path w="6363334" h="129540">
                <a:moveTo>
                  <a:pt x="4781143" y="56781"/>
                </a:moveTo>
                <a:lnTo>
                  <a:pt x="4665040" y="56781"/>
                </a:lnTo>
                <a:lnTo>
                  <a:pt x="4665040" y="64211"/>
                </a:lnTo>
                <a:lnTo>
                  <a:pt x="4781143" y="64211"/>
                </a:lnTo>
                <a:lnTo>
                  <a:pt x="4781143" y="56781"/>
                </a:lnTo>
                <a:close/>
              </a:path>
              <a:path w="6363334" h="129540">
                <a:moveTo>
                  <a:pt x="4939169" y="13042"/>
                </a:moveTo>
                <a:lnTo>
                  <a:pt x="4930749" y="13042"/>
                </a:lnTo>
                <a:lnTo>
                  <a:pt x="4930749" y="20472"/>
                </a:lnTo>
                <a:lnTo>
                  <a:pt x="4930749" y="88468"/>
                </a:lnTo>
                <a:lnTo>
                  <a:pt x="4887988" y="88468"/>
                </a:lnTo>
                <a:lnTo>
                  <a:pt x="4887988" y="20472"/>
                </a:lnTo>
                <a:lnTo>
                  <a:pt x="4930749" y="20472"/>
                </a:lnTo>
                <a:lnTo>
                  <a:pt x="4930749" y="13042"/>
                </a:lnTo>
                <a:lnTo>
                  <a:pt x="4879581" y="13042"/>
                </a:lnTo>
                <a:lnTo>
                  <a:pt x="4879581" y="95770"/>
                </a:lnTo>
                <a:lnTo>
                  <a:pt x="4939169" y="95770"/>
                </a:lnTo>
                <a:lnTo>
                  <a:pt x="4939169" y="88468"/>
                </a:lnTo>
                <a:lnTo>
                  <a:pt x="4939169" y="20472"/>
                </a:lnTo>
                <a:lnTo>
                  <a:pt x="4939169" y="13042"/>
                </a:lnTo>
                <a:close/>
              </a:path>
              <a:path w="6363334" h="129540">
                <a:moveTo>
                  <a:pt x="4995253" y="49771"/>
                </a:moveTo>
                <a:lnTo>
                  <a:pt x="4973383" y="49771"/>
                </a:lnTo>
                <a:lnTo>
                  <a:pt x="4973383" y="0"/>
                </a:lnTo>
                <a:lnTo>
                  <a:pt x="4965103" y="0"/>
                </a:lnTo>
                <a:lnTo>
                  <a:pt x="4965103" y="126326"/>
                </a:lnTo>
                <a:lnTo>
                  <a:pt x="4973383" y="126326"/>
                </a:lnTo>
                <a:lnTo>
                  <a:pt x="4973383" y="57340"/>
                </a:lnTo>
                <a:lnTo>
                  <a:pt x="4995253" y="57340"/>
                </a:lnTo>
                <a:lnTo>
                  <a:pt x="4995253" y="49771"/>
                </a:lnTo>
                <a:close/>
              </a:path>
              <a:path w="6363334" h="129540">
                <a:moveTo>
                  <a:pt x="5082324" y="66040"/>
                </a:moveTo>
                <a:lnTo>
                  <a:pt x="5082133" y="65201"/>
                </a:lnTo>
                <a:lnTo>
                  <a:pt x="5082108" y="65062"/>
                </a:lnTo>
                <a:lnTo>
                  <a:pt x="5081981" y="64490"/>
                </a:lnTo>
                <a:lnTo>
                  <a:pt x="5081892" y="64096"/>
                </a:lnTo>
                <a:lnTo>
                  <a:pt x="5080787" y="59169"/>
                </a:lnTo>
                <a:lnTo>
                  <a:pt x="5076571" y="60109"/>
                </a:lnTo>
                <a:lnTo>
                  <a:pt x="5035791" y="65062"/>
                </a:lnTo>
                <a:lnTo>
                  <a:pt x="5031473" y="65201"/>
                </a:lnTo>
                <a:lnTo>
                  <a:pt x="5022596" y="65201"/>
                </a:lnTo>
                <a:lnTo>
                  <a:pt x="5022596" y="42621"/>
                </a:lnTo>
                <a:lnTo>
                  <a:pt x="5071110" y="42621"/>
                </a:lnTo>
                <a:lnTo>
                  <a:pt x="5071110" y="7848"/>
                </a:lnTo>
                <a:lnTo>
                  <a:pt x="5013896" y="7848"/>
                </a:lnTo>
                <a:lnTo>
                  <a:pt x="5013896" y="15417"/>
                </a:lnTo>
                <a:lnTo>
                  <a:pt x="5062550" y="15417"/>
                </a:lnTo>
                <a:lnTo>
                  <a:pt x="5062550" y="35052"/>
                </a:lnTo>
                <a:lnTo>
                  <a:pt x="5014188" y="35052"/>
                </a:lnTo>
                <a:lnTo>
                  <a:pt x="5014188" y="72529"/>
                </a:lnTo>
                <a:lnTo>
                  <a:pt x="5029682" y="72529"/>
                </a:lnTo>
                <a:lnTo>
                  <a:pt x="5037061" y="72237"/>
                </a:lnTo>
                <a:lnTo>
                  <a:pt x="5075034" y="67665"/>
                </a:lnTo>
                <a:lnTo>
                  <a:pt x="5082324" y="66040"/>
                </a:lnTo>
                <a:close/>
              </a:path>
              <a:path w="6363334" h="129540">
                <a:moveTo>
                  <a:pt x="5113591" y="0"/>
                </a:moveTo>
                <a:lnTo>
                  <a:pt x="5105324" y="0"/>
                </a:lnTo>
                <a:lnTo>
                  <a:pt x="5105324" y="20891"/>
                </a:lnTo>
                <a:lnTo>
                  <a:pt x="5081905" y="20891"/>
                </a:lnTo>
                <a:lnTo>
                  <a:pt x="5081905" y="28460"/>
                </a:lnTo>
                <a:lnTo>
                  <a:pt x="5105324" y="28460"/>
                </a:lnTo>
                <a:lnTo>
                  <a:pt x="5105324" y="44030"/>
                </a:lnTo>
                <a:lnTo>
                  <a:pt x="5081905" y="44030"/>
                </a:lnTo>
                <a:lnTo>
                  <a:pt x="5081905" y="51600"/>
                </a:lnTo>
                <a:lnTo>
                  <a:pt x="5105324" y="51600"/>
                </a:lnTo>
                <a:lnTo>
                  <a:pt x="5105324" y="94500"/>
                </a:lnTo>
                <a:lnTo>
                  <a:pt x="5113591" y="94500"/>
                </a:lnTo>
                <a:lnTo>
                  <a:pt x="5113591" y="0"/>
                </a:lnTo>
                <a:close/>
              </a:path>
              <a:path w="6363334" h="129540">
                <a:moveTo>
                  <a:pt x="5116398" y="117500"/>
                </a:moveTo>
                <a:lnTo>
                  <a:pt x="5040820" y="117500"/>
                </a:lnTo>
                <a:lnTo>
                  <a:pt x="5040820" y="85674"/>
                </a:lnTo>
                <a:lnTo>
                  <a:pt x="5032400" y="85674"/>
                </a:lnTo>
                <a:lnTo>
                  <a:pt x="5032400" y="124929"/>
                </a:lnTo>
                <a:lnTo>
                  <a:pt x="5116398" y="124929"/>
                </a:lnTo>
                <a:lnTo>
                  <a:pt x="5116398" y="117500"/>
                </a:lnTo>
                <a:close/>
              </a:path>
              <a:path w="6363334" h="129540">
                <a:moveTo>
                  <a:pt x="5194363" y="6731"/>
                </a:moveTo>
                <a:lnTo>
                  <a:pt x="5155793" y="6731"/>
                </a:lnTo>
                <a:lnTo>
                  <a:pt x="5155793" y="14300"/>
                </a:lnTo>
                <a:lnTo>
                  <a:pt x="5194363" y="14300"/>
                </a:lnTo>
                <a:lnTo>
                  <a:pt x="5194363" y="6731"/>
                </a:lnTo>
                <a:close/>
              </a:path>
              <a:path w="6363334" h="129540">
                <a:moveTo>
                  <a:pt x="5205298" y="71323"/>
                </a:moveTo>
                <a:lnTo>
                  <a:pt x="5204536" y="67348"/>
                </a:lnTo>
                <a:lnTo>
                  <a:pt x="5201551" y="60248"/>
                </a:lnTo>
                <a:lnTo>
                  <a:pt x="5199469" y="57200"/>
                </a:lnTo>
                <a:lnTo>
                  <a:pt x="5197157" y="55016"/>
                </a:lnTo>
                <a:lnTo>
                  <a:pt x="5197157" y="78663"/>
                </a:lnTo>
                <a:lnTo>
                  <a:pt x="5196700" y="81483"/>
                </a:lnTo>
                <a:lnTo>
                  <a:pt x="5178971" y="96888"/>
                </a:lnTo>
                <a:lnTo>
                  <a:pt x="5171960" y="96888"/>
                </a:lnTo>
                <a:lnTo>
                  <a:pt x="5153698" y="78663"/>
                </a:lnTo>
                <a:lnTo>
                  <a:pt x="5153698" y="72580"/>
                </a:lnTo>
                <a:lnTo>
                  <a:pt x="5171960" y="54546"/>
                </a:lnTo>
                <a:lnTo>
                  <a:pt x="5178971" y="54546"/>
                </a:lnTo>
                <a:lnTo>
                  <a:pt x="5197157" y="78663"/>
                </a:lnTo>
                <a:lnTo>
                  <a:pt x="5197157" y="55016"/>
                </a:lnTo>
                <a:lnTo>
                  <a:pt x="5179733" y="46824"/>
                </a:lnTo>
                <a:lnTo>
                  <a:pt x="5171122" y="46824"/>
                </a:lnTo>
                <a:lnTo>
                  <a:pt x="5145557" y="71323"/>
                </a:lnTo>
                <a:lnTo>
                  <a:pt x="5145557" y="80111"/>
                </a:lnTo>
                <a:lnTo>
                  <a:pt x="5171122" y="104597"/>
                </a:lnTo>
                <a:lnTo>
                  <a:pt x="5179733" y="104597"/>
                </a:lnTo>
                <a:lnTo>
                  <a:pt x="5205298" y="80111"/>
                </a:lnTo>
                <a:lnTo>
                  <a:pt x="5205298" y="71323"/>
                </a:lnTo>
                <a:close/>
              </a:path>
              <a:path w="6363334" h="129540">
                <a:moveTo>
                  <a:pt x="5211178" y="27482"/>
                </a:moveTo>
                <a:lnTo>
                  <a:pt x="5138966" y="27482"/>
                </a:lnTo>
                <a:lnTo>
                  <a:pt x="5138966" y="35052"/>
                </a:lnTo>
                <a:lnTo>
                  <a:pt x="5211178" y="35052"/>
                </a:lnTo>
                <a:lnTo>
                  <a:pt x="5211178" y="27482"/>
                </a:lnTo>
                <a:close/>
              </a:path>
              <a:path w="6363334" h="129540">
                <a:moveTo>
                  <a:pt x="5258854" y="49771"/>
                </a:moveTo>
                <a:lnTo>
                  <a:pt x="5236984" y="49771"/>
                </a:lnTo>
                <a:lnTo>
                  <a:pt x="5236984" y="0"/>
                </a:lnTo>
                <a:lnTo>
                  <a:pt x="5228704" y="0"/>
                </a:lnTo>
                <a:lnTo>
                  <a:pt x="5228704" y="126326"/>
                </a:lnTo>
                <a:lnTo>
                  <a:pt x="5236984" y="126326"/>
                </a:lnTo>
                <a:lnTo>
                  <a:pt x="5236984" y="57340"/>
                </a:lnTo>
                <a:lnTo>
                  <a:pt x="5258854" y="57340"/>
                </a:lnTo>
                <a:lnTo>
                  <a:pt x="5258854" y="49771"/>
                </a:lnTo>
                <a:close/>
              </a:path>
              <a:path w="6363334" h="129540">
                <a:moveTo>
                  <a:pt x="5370601" y="10515"/>
                </a:moveTo>
                <a:lnTo>
                  <a:pt x="5286197" y="10515"/>
                </a:lnTo>
                <a:lnTo>
                  <a:pt x="5286197" y="17805"/>
                </a:lnTo>
                <a:lnTo>
                  <a:pt x="5362041" y="17805"/>
                </a:lnTo>
                <a:lnTo>
                  <a:pt x="5361940" y="30797"/>
                </a:lnTo>
                <a:lnTo>
                  <a:pt x="5357253" y="70218"/>
                </a:lnTo>
                <a:lnTo>
                  <a:pt x="5355463" y="77952"/>
                </a:lnTo>
                <a:lnTo>
                  <a:pt x="5363730" y="79502"/>
                </a:lnTo>
                <a:lnTo>
                  <a:pt x="5364569" y="75755"/>
                </a:lnTo>
                <a:lnTo>
                  <a:pt x="5365420" y="71488"/>
                </a:lnTo>
                <a:lnTo>
                  <a:pt x="5367096" y="61861"/>
                </a:lnTo>
                <a:lnTo>
                  <a:pt x="5367198" y="61150"/>
                </a:lnTo>
                <a:lnTo>
                  <a:pt x="5367896" y="56476"/>
                </a:lnTo>
                <a:lnTo>
                  <a:pt x="5369153" y="46482"/>
                </a:lnTo>
                <a:lnTo>
                  <a:pt x="5369661" y="41262"/>
                </a:lnTo>
                <a:lnTo>
                  <a:pt x="5370423" y="30797"/>
                </a:lnTo>
                <a:lnTo>
                  <a:pt x="5370525" y="27901"/>
                </a:lnTo>
                <a:lnTo>
                  <a:pt x="5370601" y="10515"/>
                </a:lnTo>
                <a:close/>
              </a:path>
              <a:path w="6363334" h="129540">
                <a:moveTo>
                  <a:pt x="5386870" y="101371"/>
                </a:moveTo>
                <a:lnTo>
                  <a:pt x="5326304" y="101371"/>
                </a:lnTo>
                <a:lnTo>
                  <a:pt x="5326304" y="54686"/>
                </a:lnTo>
                <a:lnTo>
                  <a:pt x="5317883" y="54686"/>
                </a:lnTo>
                <a:lnTo>
                  <a:pt x="5317883" y="101371"/>
                </a:lnTo>
                <a:lnTo>
                  <a:pt x="5270766" y="101371"/>
                </a:lnTo>
                <a:lnTo>
                  <a:pt x="5270766" y="108800"/>
                </a:lnTo>
                <a:lnTo>
                  <a:pt x="5386870" y="108800"/>
                </a:lnTo>
                <a:lnTo>
                  <a:pt x="5386870" y="101371"/>
                </a:lnTo>
                <a:close/>
              </a:path>
              <a:path w="6363334" h="129540">
                <a:moveTo>
                  <a:pt x="5544883" y="112166"/>
                </a:moveTo>
                <a:lnTo>
                  <a:pt x="5531256" y="101790"/>
                </a:lnTo>
                <a:lnTo>
                  <a:pt x="5529135" y="98729"/>
                </a:lnTo>
                <a:lnTo>
                  <a:pt x="5527941" y="96278"/>
                </a:lnTo>
                <a:lnTo>
                  <a:pt x="5526354" y="91046"/>
                </a:lnTo>
                <a:lnTo>
                  <a:pt x="5525960" y="88468"/>
                </a:lnTo>
                <a:lnTo>
                  <a:pt x="5525960" y="80479"/>
                </a:lnTo>
                <a:lnTo>
                  <a:pt x="5517680" y="80479"/>
                </a:lnTo>
                <a:lnTo>
                  <a:pt x="5517680" y="93243"/>
                </a:lnTo>
                <a:lnTo>
                  <a:pt x="5515356" y="100037"/>
                </a:lnTo>
                <a:lnTo>
                  <a:pt x="5505996" y="112661"/>
                </a:lnTo>
                <a:lnTo>
                  <a:pt x="5499455" y="117640"/>
                </a:lnTo>
                <a:lnTo>
                  <a:pt x="5491048" y="121285"/>
                </a:lnTo>
                <a:lnTo>
                  <a:pt x="5495112" y="127317"/>
                </a:lnTo>
                <a:lnTo>
                  <a:pt x="5522455" y="101790"/>
                </a:lnTo>
                <a:lnTo>
                  <a:pt x="5524512" y="105714"/>
                </a:lnTo>
                <a:lnTo>
                  <a:pt x="5540311" y="117970"/>
                </a:lnTo>
                <a:lnTo>
                  <a:pt x="5540616" y="117970"/>
                </a:lnTo>
                <a:lnTo>
                  <a:pt x="5544883" y="112166"/>
                </a:lnTo>
                <a:close/>
              </a:path>
              <a:path w="6363334" h="129540">
                <a:moveTo>
                  <a:pt x="5551627" y="32156"/>
                </a:moveTo>
                <a:lnTo>
                  <a:pt x="5550776" y="27787"/>
                </a:lnTo>
                <a:lnTo>
                  <a:pt x="5547411" y="20027"/>
                </a:lnTo>
                <a:lnTo>
                  <a:pt x="5545125" y="16725"/>
                </a:lnTo>
                <a:lnTo>
                  <a:pt x="5543486" y="15201"/>
                </a:lnTo>
                <a:lnTo>
                  <a:pt x="5543486" y="29819"/>
                </a:lnTo>
                <a:lnTo>
                  <a:pt x="5543486" y="44208"/>
                </a:lnTo>
                <a:lnTo>
                  <a:pt x="5541365" y="50012"/>
                </a:lnTo>
                <a:lnTo>
                  <a:pt x="5532844" y="58801"/>
                </a:lnTo>
                <a:lnTo>
                  <a:pt x="5527091" y="60985"/>
                </a:lnTo>
                <a:lnTo>
                  <a:pt x="5516423" y="60985"/>
                </a:lnTo>
                <a:lnTo>
                  <a:pt x="5496230" y="40525"/>
                </a:lnTo>
                <a:lnTo>
                  <a:pt x="5496230" y="33324"/>
                </a:lnTo>
                <a:lnTo>
                  <a:pt x="5496814" y="30099"/>
                </a:lnTo>
                <a:lnTo>
                  <a:pt x="5496928" y="29819"/>
                </a:lnTo>
                <a:lnTo>
                  <a:pt x="5499163" y="24307"/>
                </a:lnTo>
                <a:lnTo>
                  <a:pt x="5516423" y="13042"/>
                </a:lnTo>
                <a:lnTo>
                  <a:pt x="5527091" y="13042"/>
                </a:lnTo>
                <a:lnTo>
                  <a:pt x="5532844" y="15240"/>
                </a:lnTo>
                <a:lnTo>
                  <a:pt x="5541365" y="24015"/>
                </a:lnTo>
                <a:lnTo>
                  <a:pt x="5541467" y="24307"/>
                </a:lnTo>
                <a:lnTo>
                  <a:pt x="5543486" y="29819"/>
                </a:lnTo>
                <a:lnTo>
                  <a:pt x="5543486" y="15201"/>
                </a:lnTo>
                <a:lnTo>
                  <a:pt x="5541175" y="13042"/>
                </a:lnTo>
                <a:lnTo>
                  <a:pt x="5539321" y="11303"/>
                </a:lnTo>
                <a:lnTo>
                  <a:pt x="5535930" y="9232"/>
                </a:lnTo>
                <a:lnTo>
                  <a:pt x="5528183" y="6337"/>
                </a:lnTo>
                <a:lnTo>
                  <a:pt x="5524081" y="5600"/>
                </a:lnTo>
                <a:lnTo>
                  <a:pt x="5515495" y="5600"/>
                </a:lnTo>
                <a:lnTo>
                  <a:pt x="5488114" y="32156"/>
                </a:lnTo>
                <a:lnTo>
                  <a:pt x="5488102" y="41783"/>
                </a:lnTo>
                <a:lnTo>
                  <a:pt x="5488940" y="46101"/>
                </a:lnTo>
                <a:lnTo>
                  <a:pt x="5489003" y="46240"/>
                </a:lnTo>
                <a:lnTo>
                  <a:pt x="5492305" y="53860"/>
                </a:lnTo>
                <a:lnTo>
                  <a:pt x="5492407" y="54000"/>
                </a:lnTo>
                <a:lnTo>
                  <a:pt x="5494591" y="57188"/>
                </a:lnTo>
                <a:lnTo>
                  <a:pt x="5500395" y="62699"/>
                </a:lnTo>
                <a:lnTo>
                  <a:pt x="5503761" y="64795"/>
                </a:lnTo>
                <a:lnTo>
                  <a:pt x="5511431" y="67703"/>
                </a:lnTo>
                <a:lnTo>
                  <a:pt x="5515495" y="68427"/>
                </a:lnTo>
                <a:lnTo>
                  <a:pt x="5524081" y="68427"/>
                </a:lnTo>
                <a:lnTo>
                  <a:pt x="5528183" y="67703"/>
                </a:lnTo>
                <a:lnTo>
                  <a:pt x="5535930" y="64795"/>
                </a:lnTo>
                <a:lnTo>
                  <a:pt x="5539346" y="62699"/>
                </a:lnTo>
                <a:lnTo>
                  <a:pt x="5541175" y="60985"/>
                </a:lnTo>
                <a:lnTo>
                  <a:pt x="5544299" y="58064"/>
                </a:lnTo>
                <a:lnTo>
                  <a:pt x="5550801" y="46101"/>
                </a:lnTo>
                <a:lnTo>
                  <a:pt x="5551627" y="41783"/>
                </a:lnTo>
                <a:lnTo>
                  <a:pt x="5551627" y="32156"/>
                </a:lnTo>
                <a:close/>
              </a:path>
              <a:path w="6363334" h="129540">
                <a:moveTo>
                  <a:pt x="5587517" y="0"/>
                </a:moveTo>
                <a:lnTo>
                  <a:pt x="5579249" y="0"/>
                </a:lnTo>
                <a:lnTo>
                  <a:pt x="5579249" y="72072"/>
                </a:lnTo>
                <a:lnTo>
                  <a:pt x="5587517" y="72072"/>
                </a:lnTo>
                <a:lnTo>
                  <a:pt x="5587517" y="0"/>
                </a:lnTo>
                <a:close/>
              </a:path>
              <a:path w="6363334" h="129540">
                <a:moveTo>
                  <a:pt x="5599011" y="120865"/>
                </a:moveTo>
                <a:lnTo>
                  <a:pt x="5591251" y="117970"/>
                </a:lnTo>
                <a:lnTo>
                  <a:pt x="5585104" y="113880"/>
                </a:lnTo>
                <a:lnTo>
                  <a:pt x="5577865" y="105435"/>
                </a:lnTo>
                <a:lnTo>
                  <a:pt x="5576036" y="103314"/>
                </a:lnTo>
                <a:lnTo>
                  <a:pt x="5573839" y="96837"/>
                </a:lnTo>
                <a:lnTo>
                  <a:pt x="5573763" y="79921"/>
                </a:lnTo>
                <a:lnTo>
                  <a:pt x="5565495" y="79921"/>
                </a:lnTo>
                <a:lnTo>
                  <a:pt x="5546737" y="119761"/>
                </a:lnTo>
                <a:lnTo>
                  <a:pt x="5539562" y="123380"/>
                </a:lnTo>
                <a:lnTo>
                  <a:pt x="5539676" y="123545"/>
                </a:lnTo>
                <a:lnTo>
                  <a:pt x="5543626" y="129413"/>
                </a:lnTo>
                <a:lnTo>
                  <a:pt x="5546242" y="128384"/>
                </a:lnTo>
                <a:lnTo>
                  <a:pt x="5548909" y="127012"/>
                </a:lnTo>
                <a:lnTo>
                  <a:pt x="5568835" y="107683"/>
                </a:lnTo>
                <a:lnTo>
                  <a:pt x="5569712" y="105435"/>
                </a:lnTo>
                <a:lnTo>
                  <a:pt x="5594947" y="126746"/>
                </a:lnTo>
                <a:lnTo>
                  <a:pt x="5599011" y="120865"/>
                </a:lnTo>
                <a:close/>
              </a:path>
              <a:path w="6363334" h="129540">
                <a:moveTo>
                  <a:pt x="5713425" y="80479"/>
                </a:moveTo>
                <a:lnTo>
                  <a:pt x="5705157" y="80479"/>
                </a:lnTo>
                <a:lnTo>
                  <a:pt x="5705157" y="96050"/>
                </a:lnTo>
                <a:lnTo>
                  <a:pt x="5705157" y="103200"/>
                </a:lnTo>
                <a:lnTo>
                  <a:pt x="5705157" y="119176"/>
                </a:lnTo>
                <a:lnTo>
                  <a:pt x="5637428" y="119176"/>
                </a:lnTo>
                <a:lnTo>
                  <a:pt x="5637428" y="103200"/>
                </a:lnTo>
                <a:lnTo>
                  <a:pt x="5705157" y="103200"/>
                </a:lnTo>
                <a:lnTo>
                  <a:pt x="5705157" y="96050"/>
                </a:lnTo>
                <a:lnTo>
                  <a:pt x="5637428" y="96050"/>
                </a:lnTo>
                <a:lnTo>
                  <a:pt x="5637428" y="80479"/>
                </a:lnTo>
                <a:lnTo>
                  <a:pt x="5629008" y="80479"/>
                </a:lnTo>
                <a:lnTo>
                  <a:pt x="5629008" y="126326"/>
                </a:lnTo>
                <a:lnTo>
                  <a:pt x="5713425" y="126326"/>
                </a:lnTo>
                <a:lnTo>
                  <a:pt x="5713425" y="119176"/>
                </a:lnTo>
                <a:lnTo>
                  <a:pt x="5713425" y="103200"/>
                </a:lnTo>
                <a:lnTo>
                  <a:pt x="5713425" y="96050"/>
                </a:lnTo>
                <a:lnTo>
                  <a:pt x="5713425" y="80479"/>
                </a:lnTo>
                <a:close/>
              </a:path>
              <a:path w="6363334" h="129540">
                <a:moveTo>
                  <a:pt x="5719457" y="42481"/>
                </a:moveTo>
                <a:lnTo>
                  <a:pt x="5713031" y="41363"/>
                </a:lnTo>
                <a:lnTo>
                  <a:pt x="5713234" y="41363"/>
                </a:lnTo>
                <a:lnTo>
                  <a:pt x="5707659" y="39776"/>
                </a:lnTo>
                <a:lnTo>
                  <a:pt x="5680253" y="21869"/>
                </a:lnTo>
                <a:lnTo>
                  <a:pt x="5676620" y="15963"/>
                </a:lnTo>
                <a:lnTo>
                  <a:pt x="5675427" y="11684"/>
                </a:lnTo>
                <a:lnTo>
                  <a:pt x="5675427" y="1955"/>
                </a:lnTo>
                <a:lnTo>
                  <a:pt x="5666727" y="1955"/>
                </a:lnTo>
                <a:lnTo>
                  <a:pt x="5666727" y="11684"/>
                </a:lnTo>
                <a:lnTo>
                  <a:pt x="5665546" y="15963"/>
                </a:lnTo>
                <a:lnTo>
                  <a:pt x="5634202" y="39776"/>
                </a:lnTo>
                <a:lnTo>
                  <a:pt x="5622709" y="42481"/>
                </a:lnTo>
                <a:lnTo>
                  <a:pt x="5625795" y="49212"/>
                </a:lnTo>
                <a:lnTo>
                  <a:pt x="5661101" y="34277"/>
                </a:lnTo>
                <a:lnTo>
                  <a:pt x="5671083" y="21869"/>
                </a:lnTo>
                <a:lnTo>
                  <a:pt x="5672671" y="25234"/>
                </a:lnTo>
                <a:lnTo>
                  <a:pt x="5706415" y="47104"/>
                </a:lnTo>
                <a:lnTo>
                  <a:pt x="5716371" y="49212"/>
                </a:lnTo>
                <a:lnTo>
                  <a:pt x="5719457" y="42481"/>
                </a:lnTo>
                <a:close/>
              </a:path>
              <a:path w="6363334" h="129540">
                <a:moveTo>
                  <a:pt x="5728982" y="61417"/>
                </a:moveTo>
                <a:lnTo>
                  <a:pt x="5612892" y="61417"/>
                </a:lnTo>
                <a:lnTo>
                  <a:pt x="5612892" y="68846"/>
                </a:lnTo>
                <a:lnTo>
                  <a:pt x="5728982" y="68846"/>
                </a:lnTo>
                <a:lnTo>
                  <a:pt x="5728982" y="61417"/>
                </a:lnTo>
                <a:close/>
              </a:path>
              <a:path w="6363334" h="129540">
                <a:moveTo>
                  <a:pt x="5827560" y="86372"/>
                </a:moveTo>
                <a:lnTo>
                  <a:pt x="5827471" y="85979"/>
                </a:lnTo>
                <a:lnTo>
                  <a:pt x="5827369" y="85509"/>
                </a:lnTo>
                <a:lnTo>
                  <a:pt x="5826023" y="79502"/>
                </a:lnTo>
                <a:lnTo>
                  <a:pt x="5786640" y="85979"/>
                </a:lnTo>
                <a:lnTo>
                  <a:pt x="5771985" y="86791"/>
                </a:lnTo>
                <a:lnTo>
                  <a:pt x="5762930" y="86791"/>
                </a:lnTo>
                <a:lnTo>
                  <a:pt x="5762930" y="12331"/>
                </a:lnTo>
                <a:lnTo>
                  <a:pt x="5754509" y="12331"/>
                </a:lnTo>
                <a:lnTo>
                  <a:pt x="5754509" y="94361"/>
                </a:lnTo>
                <a:lnTo>
                  <a:pt x="5767463" y="94361"/>
                </a:lnTo>
                <a:lnTo>
                  <a:pt x="5806198" y="91046"/>
                </a:lnTo>
                <a:lnTo>
                  <a:pt x="5826049" y="86791"/>
                </a:lnTo>
                <a:lnTo>
                  <a:pt x="5827560" y="86372"/>
                </a:lnTo>
                <a:close/>
              </a:path>
              <a:path w="6363334" h="129540">
                <a:moveTo>
                  <a:pt x="5851118" y="0"/>
                </a:moveTo>
                <a:lnTo>
                  <a:pt x="5842838" y="0"/>
                </a:lnTo>
                <a:lnTo>
                  <a:pt x="5842838" y="126326"/>
                </a:lnTo>
                <a:lnTo>
                  <a:pt x="5851118" y="126326"/>
                </a:lnTo>
                <a:lnTo>
                  <a:pt x="5851118" y="0"/>
                </a:lnTo>
                <a:close/>
              </a:path>
              <a:path w="6363334" h="129540">
                <a:moveTo>
                  <a:pt x="5955157" y="87071"/>
                </a:moveTo>
                <a:lnTo>
                  <a:pt x="5955068" y="86677"/>
                </a:lnTo>
                <a:lnTo>
                  <a:pt x="5954966" y="86207"/>
                </a:lnTo>
                <a:lnTo>
                  <a:pt x="5953620" y="80200"/>
                </a:lnTo>
                <a:lnTo>
                  <a:pt x="5914237" y="86677"/>
                </a:lnTo>
                <a:lnTo>
                  <a:pt x="5899582" y="87490"/>
                </a:lnTo>
                <a:lnTo>
                  <a:pt x="5890514" y="87490"/>
                </a:lnTo>
                <a:lnTo>
                  <a:pt x="5890514" y="21310"/>
                </a:lnTo>
                <a:lnTo>
                  <a:pt x="5941834" y="21310"/>
                </a:lnTo>
                <a:lnTo>
                  <a:pt x="5941834" y="13741"/>
                </a:lnTo>
                <a:lnTo>
                  <a:pt x="5882106" y="13741"/>
                </a:lnTo>
                <a:lnTo>
                  <a:pt x="5882106" y="95059"/>
                </a:lnTo>
                <a:lnTo>
                  <a:pt x="5895048" y="95059"/>
                </a:lnTo>
                <a:lnTo>
                  <a:pt x="5900280" y="94919"/>
                </a:lnTo>
                <a:lnTo>
                  <a:pt x="5944819" y="89687"/>
                </a:lnTo>
                <a:lnTo>
                  <a:pt x="5953645" y="87490"/>
                </a:lnTo>
                <a:lnTo>
                  <a:pt x="5955157" y="87071"/>
                </a:lnTo>
                <a:close/>
              </a:path>
              <a:path w="6363334" h="129540">
                <a:moveTo>
                  <a:pt x="5996368" y="49771"/>
                </a:moveTo>
                <a:lnTo>
                  <a:pt x="5974499" y="49771"/>
                </a:lnTo>
                <a:lnTo>
                  <a:pt x="5974499" y="0"/>
                </a:lnTo>
                <a:lnTo>
                  <a:pt x="5966231" y="0"/>
                </a:lnTo>
                <a:lnTo>
                  <a:pt x="5966231" y="126326"/>
                </a:lnTo>
                <a:lnTo>
                  <a:pt x="5974499" y="126326"/>
                </a:lnTo>
                <a:lnTo>
                  <a:pt x="5974499" y="57340"/>
                </a:lnTo>
                <a:lnTo>
                  <a:pt x="5996368" y="57340"/>
                </a:lnTo>
                <a:lnTo>
                  <a:pt x="5996368" y="49771"/>
                </a:lnTo>
                <a:close/>
              </a:path>
              <a:path w="6363334" h="129540">
                <a:moveTo>
                  <a:pt x="6024575" y="99834"/>
                </a:moveTo>
                <a:lnTo>
                  <a:pt x="6011532" y="99834"/>
                </a:lnTo>
                <a:lnTo>
                  <a:pt x="6011532" y="113576"/>
                </a:lnTo>
                <a:lnTo>
                  <a:pt x="6024575" y="113576"/>
                </a:lnTo>
                <a:lnTo>
                  <a:pt x="6024575" y="99834"/>
                </a:lnTo>
                <a:close/>
              </a:path>
              <a:path w="6363334" h="129540">
                <a:moveTo>
                  <a:pt x="6191415" y="47713"/>
                </a:moveTo>
                <a:lnTo>
                  <a:pt x="6190754" y="41732"/>
                </a:lnTo>
                <a:lnTo>
                  <a:pt x="6188138" y="30886"/>
                </a:lnTo>
                <a:lnTo>
                  <a:pt x="6186157" y="26238"/>
                </a:lnTo>
                <a:lnTo>
                  <a:pt x="6183134" y="21844"/>
                </a:lnTo>
                <a:lnTo>
                  <a:pt x="6183134" y="54267"/>
                </a:lnTo>
                <a:lnTo>
                  <a:pt x="6182753" y="62522"/>
                </a:lnTo>
                <a:lnTo>
                  <a:pt x="6167107" y="90855"/>
                </a:lnTo>
                <a:lnTo>
                  <a:pt x="6151778" y="90855"/>
                </a:lnTo>
                <a:lnTo>
                  <a:pt x="6136056" y="60807"/>
                </a:lnTo>
                <a:lnTo>
                  <a:pt x="6135751" y="54267"/>
                </a:lnTo>
                <a:lnTo>
                  <a:pt x="6151778" y="17526"/>
                </a:lnTo>
                <a:lnTo>
                  <a:pt x="6167107" y="17526"/>
                </a:lnTo>
                <a:lnTo>
                  <a:pt x="6183134" y="54267"/>
                </a:lnTo>
                <a:lnTo>
                  <a:pt x="6183134" y="21844"/>
                </a:lnTo>
                <a:lnTo>
                  <a:pt x="6180823" y="18478"/>
                </a:lnTo>
                <a:lnTo>
                  <a:pt x="6179769" y="17526"/>
                </a:lnTo>
                <a:lnTo>
                  <a:pt x="6177508" y="15468"/>
                </a:lnTo>
                <a:lnTo>
                  <a:pt x="6169571" y="11163"/>
                </a:lnTo>
                <a:lnTo>
                  <a:pt x="6164872" y="10096"/>
                </a:lnTo>
                <a:lnTo>
                  <a:pt x="6154026" y="10096"/>
                </a:lnTo>
                <a:lnTo>
                  <a:pt x="6128131" y="41732"/>
                </a:lnTo>
                <a:lnTo>
                  <a:pt x="6127470" y="47713"/>
                </a:lnTo>
                <a:lnTo>
                  <a:pt x="6127470" y="60807"/>
                </a:lnTo>
                <a:lnTo>
                  <a:pt x="6149327" y="97218"/>
                </a:lnTo>
                <a:lnTo>
                  <a:pt x="6154026" y="98285"/>
                </a:lnTo>
                <a:lnTo>
                  <a:pt x="6164872" y="98285"/>
                </a:lnTo>
                <a:lnTo>
                  <a:pt x="6169571" y="97218"/>
                </a:lnTo>
                <a:lnTo>
                  <a:pt x="6177508" y="92913"/>
                </a:lnTo>
                <a:lnTo>
                  <a:pt x="6179782" y="90855"/>
                </a:lnTo>
                <a:lnTo>
                  <a:pt x="6180823" y="89916"/>
                </a:lnTo>
                <a:lnTo>
                  <a:pt x="6186157" y="82257"/>
                </a:lnTo>
                <a:lnTo>
                  <a:pt x="6188138" y="77635"/>
                </a:lnTo>
                <a:lnTo>
                  <a:pt x="6190754" y="66789"/>
                </a:lnTo>
                <a:lnTo>
                  <a:pt x="6191415" y="60807"/>
                </a:lnTo>
                <a:lnTo>
                  <a:pt x="6191415" y="47713"/>
                </a:lnTo>
                <a:close/>
              </a:path>
              <a:path w="6363334" h="129540">
                <a:moveTo>
                  <a:pt x="6228283" y="0"/>
                </a:moveTo>
                <a:lnTo>
                  <a:pt x="6220015" y="0"/>
                </a:lnTo>
                <a:lnTo>
                  <a:pt x="6220015" y="49771"/>
                </a:lnTo>
                <a:lnTo>
                  <a:pt x="6198006" y="49771"/>
                </a:lnTo>
                <a:lnTo>
                  <a:pt x="6198006" y="57340"/>
                </a:lnTo>
                <a:lnTo>
                  <a:pt x="6220015" y="57340"/>
                </a:lnTo>
                <a:lnTo>
                  <a:pt x="6220015" y="126326"/>
                </a:lnTo>
                <a:lnTo>
                  <a:pt x="6228283" y="126326"/>
                </a:lnTo>
                <a:lnTo>
                  <a:pt x="6228283" y="0"/>
                </a:lnTo>
                <a:close/>
              </a:path>
              <a:path w="6363334" h="129540">
                <a:moveTo>
                  <a:pt x="6295593" y="63233"/>
                </a:moveTo>
                <a:lnTo>
                  <a:pt x="6294971" y="60756"/>
                </a:lnTo>
                <a:lnTo>
                  <a:pt x="6294882" y="60388"/>
                </a:lnTo>
                <a:lnTo>
                  <a:pt x="6294806" y="60109"/>
                </a:lnTo>
                <a:lnTo>
                  <a:pt x="6293904" y="56502"/>
                </a:lnTo>
                <a:lnTo>
                  <a:pt x="6291948" y="57162"/>
                </a:lnTo>
                <a:lnTo>
                  <a:pt x="6289814" y="57772"/>
                </a:lnTo>
                <a:lnTo>
                  <a:pt x="6271717" y="60756"/>
                </a:lnTo>
                <a:lnTo>
                  <a:pt x="6268250" y="60756"/>
                </a:lnTo>
                <a:lnTo>
                  <a:pt x="6268250" y="15976"/>
                </a:lnTo>
                <a:lnTo>
                  <a:pt x="6292367" y="15976"/>
                </a:lnTo>
                <a:lnTo>
                  <a:pt x="6292367" y="8407"/>
                </a:lnTo>
                <a:lnTo>
                  <a:pt x="6259830" y="8407"/>
                </a:lnTo>
                <a:lnTo>
                  <a:pt x="6259830" y="68326"/>
                </a:lnTo>
                <a:lnTo>
                  <a:pt x="6269621" y="68326"/>
                </a:lnTo>
                <a:lnTo>
                  <a:pt x="6274206" y="67957"/>
                </a:lnTo>
                <a:lnTo>
                  <a:pt x="6285700" y="66090"/>
                </a:lnTo>
                <a:lnTo>
                  <a:pt x="6290919" y="64820"/>
                </a:lnTo>
                <a:lnTo>
                  <a:pt x="6295593" y="63233"/>
                </a:lnTo>
                <a:close/>
              </a:path>
              <a:path w="6363334" h="129540">
                <a:moveTo>
                  <a:pt x="6339345" y="63652"/>
                </a:moveTo>
                <a:lnTo>
                  <a:pt x="6339243" y="63233"/>
                </a:lnTo>
                <a:lnTo>
                  <a:pt x="6338684" y="60756"/>
                </a:lnTo>
                <a:lnTo>
                  <a:pt x="6338608" y="60388"/>
                </a:lnTo>
                <a:lnTo>
                  <a:pt x="6338544" y="60109"/>
                </a:lnTo>
                <a:lnTo>
                  <a:pt x="6337795" y="56781"/>
                </a:lnTo>
                <a:lnTo>
                  <a:pt x="6335369" y="57442"/>
                </a:lnTo>
                <a:lnTo>
                  <a:pt x="6332817" y="58026"/>
                </a:lnTo>
                <a:lnTo>
                  <a:pt x="6327495" y="59055"/>
                </a:lnTo>
                <a:lnTo>
                  <a:pt x="6325578" y="59359"/>
                </a:lnTo>
                <a:lnTo>
                  <a:pt x="6325781" y="59359"/>
                </a:lnTo>
                <a:lnTo>
                  <a:pt x="6319799" y="60109"/>
                </a:lnTo>
                <a:lnTo>
                  <a:pt x="6317120" y="60388"/>
                </a:lnTo>
                <a:lnTo>
                  <a:pt x="6312344" y="60756"/>
                </a:lnTo>
                <a:lnTo>
                  <a:pt x="6307506" y="60756"/>
                </a:lnTo>
                <a:lnTo>
                  <a:pt x="6307506" y="15976"/>
                </a:lnTo>
                <a:lnTo>
                  <a:pt x="6331204" y="15976"/>
                </a:lnTo>
                <a:lnTo>
                  <a:pt x="6331204" y="8407"/>
                </a:lnTo>
                <a:lnTo>
                  <a:pt x="6299098" y="8407"/>
                </a:lnTo>
                <a:lnTo>
                  <a:pt x="6299098" y="68326"/>
                </a:lnTo>
                <a:lnTo>
                  <a:pt x="6309385" y="68326"/>
                </a:lnTo>
                <a:lnTo>
                  <a:pt x="6315176" y="67957"/>
                </a:lnTo>
                <a:lnTo>
                  <a:pt x="6336538" y="64490"/>
                </a:lnTo>
                <a:lnTo>
                  <a:pt x="6339345" y="63652"/>
                </a:lnTo>
                <a:close/>
              </a:path>
              <a:path w="6363334" h="129540">
                <a:moveTo>
                  <a:pt x="6360096" y="0"/>
                </a:moveTo>
                <a:lnTo>
                  <a:pt x="6351816" y="0"/>
                </a:lnTo>
                <a:lnTo>
                  <a:pt x="6351816" y="33223"/>
                </a:lnTo>
                <a:lnTo>
                  <a:pt x="6329667" y="33223"/>
                </a:lnTo>
                <a:lnTo>
                  <a:pt x="6329667" y="40805"/>
                </a:lnTo>
                <a:lnTo>
                  <a:pt x="6351816" y="40805"/>
                </a:lnTo>
                <a:lnTo>
                  <a:pt x="6351816" y="93103"/>
                </a:lnTo>
                <a:lnTo>
                  <a:pt x="6360096" y="93103"/>
                </a:lnTo>
                <a:lnTo>
                  <a:pt x="6360096" y="0"/>
                </a:lnTo>
                <a:close/>
              </a:path>
              <a:path w="6363334" h="129540">
                <a:moveTo>
                  <a:pt x="6362890" y="117500"/>
                </a:moveTo>
                <a:lnTo>
                  <a:pt x="6287325" y="117500"/>
                </a:lnTo>
                <a:lnTo>
                  <a:pt x="6287325" y="83286"/>
                </a:lnTo>
                <a:lnTo>
                  <a:pt x="6278905" y="83286"/>
                </a:lnTo>
                <a:lnTo>
                  <a:pt x="6278905" y="124929"/>
                </a:lnTo>
                <a:lnTo>
                  <a:pt x="6362890" y="124929"/>
                </a:lnTo>
                <a:lnTo>
                  <a:pt x="6362890" y="117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1742" y="6978933"/>
            <a:ext cx="2588789" cy="13390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5527" y="7414259"/>
            <a:ext cx="2189988" cy="140464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74040" y="7380218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6740" y="7636764"/>
            <a:ext cx="6381578" cy="14158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99920" y="7860791"/>
            <a:ext cx="5562600" cy="142240"/>
            <a:chOff x="599920" y="7860791"/>
            <a:chExt cx="5562600" cy="142240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920" y="7860791"/>
              <a:ext cx="5532132" cy="14214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26543" y="7872540"/>
              <a:ext cx="5235575" cy="114935"/>
            </a:xfrm>
            <a:custGeom>
              <a:avLst/>
              <a:gdLst/>
              <a:ahLst/>
              <a:cxnLst/>
              <a:rect l="l" t="t" r="r" b="b"/>
              <a:pathLst>
                <a:path w="5235575" h="114934">
                  <a:moveTo>
                    <a:pt x="13740" y="33370"/>
                  </a:moveTo>
                  <a:lnTo>
                    <a:pt x="0" y="33370"/>
                  </a:lnTo>
                  <a:lnTo>
                    <a:pt x="45" y="14254"/>
                  </a:lnTo>
                  <a:lnTo>
                    <a:pt x="1074" y="10071"/>
                  </a:lnTo>
                  <a:lnTo>
                    <a:pt x="5374" y="3248"/>
                  </a:lnTo>
                  <a:lnTo>
                    <a:pt x="9160" y="1027"/>
                  </a:lnTo>
                  <a:lnTo>
                    <a:pt x="14582" y="0"/>
                  </a:lnTo>
                  <a:lnTo>
                    <a:pt x="14582" y="5888"/>
                  </a:lnTo>
                  <a:lnTo>
                    <a:pt x="11777" y="6356"/>
                  </a:lnTo>
                  <a:lnTo>
                    <a:pt x="9651" y="7547"/>
                  </a:lnTo>
                  <a:lnTo>
                    <a:pt x="6753" y="11380"/>
                  </a:lnTo>
                  <a:lnTo>
                    <a:pt x="6029" y="14254"/>
                  </a:lnTo>
                  <a:lnTo>
                    <a:pt x="6029" y="19769"/>
                  </a:lnTo>
                  <a:lnTo>
                    <a:pt x="13740" y="19769"/>
                  </a:lnTo>
                  <a:lnTo>
                    <a:pt x="13740" y="33370"/>
                  </a:lnTo>
                  <a:close/>
                </a:path>
                <a:path w="5235575" h="114934">
                  <a:moveTo>
                    <a:pt x="2208086" y="37576"/>
                  </a:moveTo>
                  <a:lnTo>
                    <a:pt x="2208086" y="31687"/>
                  </a:lnTo>
                  <a:lnTo>
                    <a:pt x="2210886" y="31220"/>
                  </a:lnTo>
                  <a:lnTo>
                    <a:pt x="2213020" y="30028"/>
                  </a:lnTo>
                  <a:lnTo>
                    <a:pt x="2215915" y="26196"/>
                  </a:lnTo>
                  <a:lnTo>
                    <a:pt x="2216639" y="23321"/>
                  </a:lnTo>
                  <a:lnTo>
                    <a:pt x="2216639" y="17806"/>
                  </a:lnTo>
                  <a:lnTo>
                    <a:pt x="2208924" y="17806"/>
                  </a:lnTo>
                  <a:lnTo>
                    <a:pt x="2208924" y="4206"/>
                  </a:lnTo>
                  <a:lnTo>
                    <a:pt x="2222669" y="4206"/>
                  </a:lnTo>
                  <a:lnTo>
                    <a:pt x="2222623" y="23321"/>
                  </a:lnTo>
                  <a:lnTo>
                    <a:pt x="2221592" y="27504"/>
                  </a:lnTo>
                  <a:lnTo>
                    <a:pt x="2217297" y="34328"/>
                  </a:lnTo>
                  <a:lnTo>
                    <a:pt x="2213506" y="36548"/>
                  </a:lnTo>
                  <a:lnTo>
                    <a:pt x="2208086" y="37576"/>
                  </a:lnTo>
                  <a:close/>
                </a:path>
                <a:path w="5235575" h="114934">
                  <a:moveTo>
                    <a:pt x="5235579" y="114554"/>
                  </a:moveTo>
                  <a:lnTo>
                    <a:pt x="5222539" y="114554"/>
                  </a:lnTo>
                  <a:lnTo>
                    <a:pt x="5222539" y="100813"/>
                  </a:lnTo>
                  <a:lnTo>
                    <a:pt x="5235579" y="100813"/>
                  </a:lnTo>
                  <a:lnTo>
                    <a:pt x="5235579" y="114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95527" y="8307323"/>
            <a:ext cx="1031875" cy="140970"/>
            <a:chOff x="795527" y="8307323"/>
            <a:chExt cx="1031875" cy="140970"/>
          </a:xfrm>
        </p:grpSpPr>
        <p:sp>
          <p:nvSpPr>
            <p:cNvPr id="33" name="object 33"/>
            <p:cNvSpPr/>
            <p:nvPr/>
          </p:nvSpPr>
          <p:spPr>
            <a:xfrm>
              <a:off x="795527" y="8307323"/>
              <a:ext cx="1031875" cy="140335"/>
            </a:xfrm>
            <a:custGeom>
              <a:avLst/>
              <a:gdLst/>
              <a:ahLst/>
              <a:cxnLst/>
              <a:rect l="l" t="t" r="r" b="b"/>
              <a:pathLst>
                <a:path w="1031875" h="140334">
                  <a:moveTo>
                    <a:pt x="1031747" y="140207"/>
                  </a:moveTo>
                  <a:lnTo>
                    <a:pt x="0" y="140207"/>
                  </a:lnTo>
                  <a:lnTo>
                    <a:pt x="0" y="0"/>
                  </a:lnTo>
                  <a:lnTo>
                    <a:pt x="1031747" y="0"/>
                  </a:lnTo>
                  <a:lnTo>
                    <a:pt x="1031747" y="1402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2105" y="8320054"/>
              <a:ext cx="708025" cy="128270"/>
            </a:xfrm>
            <a:custGeom>
              <a:avLst/>
              <a:gdLst/>
              <a:ahLst/>
              <a:cxnLst/>
              <a:rect l="l" t="t" r="r" b="b"/>
              <a:pathLst>
                <a:path w="708025" h="128270">
                  <a:moveTo>
                    <a:pt x="59590" y="45990"/>
                  </a:moveTo>
                  <a:lnTo>
                    <a:pt x="51318" y="45990"/>
                  </a:lnTo>
                  <a:lnTo>
                    <a:pt x="51318" y="11637"/>
                  </a:lnTo>
                  <a:lnTo>
                    <a:pt x="59590" y="11637"/>
                  </a:lnTo>
                  <a:lnTo>
                    <a:pt x="59590" y="45990"/>
                  </a:lnTo>
                  <a:close/>
                </a:path>
                <a:path w="708025" h="128270">
                  <a:moveTo>
                    <a:pt x="59590" y="95766"/>
                  </a:moveTo>
                  <a:lnTo>
                    <a:pt x="0" y="95766"/>
                  </a:lnTo>
                  <a:lnTo>
                    <a:pt x="0" y="12058"/>
                  </a:lnTo>
                  <a:lnTo>
                    <a:pt x="8272" y="12058"/>
                  </a:lnTo>
                  <a:lnTo>
                    <a:pt x="8272" y="45990"/>
                  </a:lnTo>
                  <a:lnTo>
                    <a:pt x="59590" y="45990"/>
                  </a:lnTo>
                  <a:lnTo>
                    <a:pt x="59590" y="53421"/>
                  </a:lnTo>
                  <a:lnTo>
                    <a:pt x="8272" y="53421"/>
                  </a:lnTo>
                  <a:lnTo>
                    <a:pt x="8272" y="88334"/>
                  </a:lnTo>
                  <a:lnTo>
                    <a:pt x="59590" y="88334"/>
                  </a:lnTo>
                  <a:lnTo>
                    <a:pt x="59590" y="95766"/>
                  </a:lnTo>
                  <a:close/>
                </a:path>
                <a:path w="708025" h="128270">
                  <a:moveTo>
                    <a:pt x="59590" y="88334"/>
                  </a:moveTo>
                  <a:lnTo>
                    <a:pt x="51318" y="88334"/>
                  </a:lnTo>
                  <a:lnTo>
                    <a:pt x="51318" y="53421"/>
                  </a:lnTo>
                  <a:lnTo>
                    <a:pt x="59590" y="53421"/>
                  </a:lnTo>
                  <a:lnTo>
                    <a:pt x="59590" y="88334"/>
                  </a:lnTo>
                  <a:close/>
                </a:path>
                <a:path w="708025" h="128270">
                  <a:moveTo>
                    <a:pt x="93802" y="126332"/>
                  </a:moveTo>
                  <a:lnTo>
                    <a:pt x="85530" y="126332"/>
                  </a:lnTo>
                  <a:lnTo>
                    <a:pt x="85530" y="0"/>
                  </a:lnTo>
                  <a:lnTo>
                    <a:pt x="93802" y="0"/>
                  </a:lnTo>
                  <a:lnTo>
                    <a:pt x="93802" y="49775"/>
                  </a:lnTo>
                  <a:lnTo>
                    <a:pt x="115676" y="49775"/>
                  </a:lnTo>
                  <a:lnTo>
                    <a:pt x="115676" y="57347"/>
                  </a:lnTo>
                  <a:lnTo>
                    <a:pt x="93802" y="57347"/>
                  </a:lnTo>
                  <a:lnTo>
                    <a:pt x="93802" y="126332"/>
                  </a:lnTo>
                  <a:close/>
                </a:path>
                <a:path w="708025" h="128270">
                  <a:moveTo>
                    <a:pt x="144467" y="65620"/>
                  </a:moveTo>
                  <a:lnTo>
                    <a:pt x="131800" y="65620"/>
                  </a:lnTo>
                  <a:lnTo>
                    <a:pt x="131800" y="8412"/>
                  </a:lnTo>
                  <a:lnTo>
                    <a:pt x="191532" y="8412"/>
                  </a:lnTo>
                  <a:lnTo>
                    <a:pt x="191532" y="15984"/>
                  </a:lnTo>
                  <a:lnTo>
                    <a:pt x="140213" y="15984"/>
                  </a:lnTo>
                  <a:lnTo>
                    <a:pt x="140213" y="58048"/>
                  </a:lnTo>
                  <a:lnTo>
                    <a:pt x="201000" y="58048"/>
                  </a:lnTo>
                  <a:lnTo>
                    <a:pt x="196626" y="59310"/>
                  </a:lnTo>
                  <a:lnTo>
                    <a:pt x="149397" y="65479"/>
                  </a:lnTo>
                  <a:lnTo>
                    <a:pt x="144467" y="65620"/>
                  </a:lnTo>
                  <a:close/>
                </a:path>
                <a:path w="708025" h="128270">
                  <a:moveTo>
                    <a:pt x="201000" y="58048"/>
                  </a:moveTo>
                  <a:lnTo>
                    <a:pt x="149000" y="58048"/>
                  </a:lnTo>
                  <a:lnTo>
                    <a:pt x="153323" y="57884"/>
                  </a:lnTo>
                  <a:lnTo>
                    <a:pt x="162578" y="57230"/>
                  </a:lnTo>
                  <a:lnTo>
                    <a:pt x="199944" y="50897"/>
                  </a:lnTo>
                  <a:lnTo>
                    <a:pt x="201481" y="57884"/>
                  </a:lnTo>
                  <a:lnTo>
                    <a:pt x="201000" y="58048"/>
                  </a:lnTo>
                  <a:close/>
                </a:path>
                <a:path w="708025" h="128270">
                  <a:moveTo>
                    <a:pt x="224202" y="126893"/>
                  </a:moveTo>
                  <a:lnTo>
                    <a:pt x="215929" y="126893"/>
                  </a:lnTo>
                  <a:lnTo>
                    <a:pt x="215929" y="89176"/>
                  </a:lnTo>
                  <a:lnTo>
                    <a:pt x="140073" y="89176"/>
                  </a:lnTo>
                  <a:lnTo>
                    <a:pt x="140073" y="81884"/>
                  </a:lnTo>
                  <a:lnTo>
                    <a:pt x="224202" y="81884"/>
                  </a:lnTo>
                  <a:lnTo>
                    <a:pt x="224202" y="126893"/>
                  </a:lnTo>
                  <a:close/>
                </a:path>
                <a:path w="708025" h="128270">
                  <a:moveTo>
                    <a:pt x="224202" y="72630"/>
                  </a:moveTo>
                  <a:lnTo>
                    <a:pt x="215929" y="72630"/>
                  </a:lnTo>
                  <a:lnTo>
                    <a:pt x="215929" y="0"/>
                  </a:lnTo>
                  <a:lnTo>
                    <a:pt x="224202" y="0"/>
                  </a:lnTo>
                  <a:lnTo>
                    <a:pt x="224202" y="31688"/>
                  </a:lnTo>
                  <a:lnTo>
                    <a:pt x="246075" y="31688"/>
                  </a:lnTo>
                  <a:lnTo>
                    <a:pt x="246075" y="39119"/>
                  </a:lnTo>
                  <a:lnTo>
                    <a:pt x="224202" y="39119"/>
                  </a:lnTo>
                  <a:lnTo>
                    <a:pt x="224202" y="72630"/>
                  </a:lnTo>
                  <a:close/>
                </a:path>
                <a:path w="708025" h="128270">
                  <a:moveTo>
                    <a:pt x="333428" y="72771"/>
                  </a:moveTo>
                  <a:lnTo>
                    <a:pt x="328941" y="66601"/>
                  </a:lnTo>
                  <a:lnTo>
                    <a:pt x="333989" y="64171"/>
                  </a:lnTo>
                  <a:lnTo>
                    <a:pt x="338569" y="61366"/>
                  </a:lnTo>
                  <a:lnTo>
                    <a:pt x="361914" y="30566"/>
                  </a:lnTo>
                  <a:lnTo>
                    <a:pt x="362732" y="25799"/>
                  </a:lnTo>
                  <a:lnTo>
                    <a:pt x="362732" y="7010"/>
                  </a:lnTo>
                  <a:lnTo>
                    <a:pt x="371286" y="7010"/>
                  </a:lnTo>
                  <a:lnTo>
                    <a:pt x="371338" y="25799"/>
                  </a:lnTo>
                  <a:lnTo>
                    <a:pt x="372197" y="30426"/>
                  </a:lnTo>
                  <a:lnTo>
                    <a:pt x="375842" y="39400"/>
                  </a:lnTo>
                  <a:lnTo>
                    <a:pt x="367359" y="39400"/>
                  </a:lnTo>
                  <a:lnTo>
                    <a:pt x="367420" y="39540"/>
                  </a:lnTo>
                  <a:lnTo>
                    <a:pt x="365685" y="43466"/>
                  </a:lnTo>
                  <a:lnTo>
                    <a:pt x="364136" y="47228"/>
                  </a:lnTo>
                  <a:lnTo>
                    <a:pt x="361691" y="50757"/>
                  </a:lnTo>
                  <a:lnTo>
                    <a:pt x="359344" y="54099"/>
                  </a:lnTo>
                  <a:lnTo>
                    <a:pt x="346911" y="65222"/>
                  </a:lnTo>
                  <a:lnTo>
                    <a:pt x="340345" y="69592"/>
                  </a:lnTo>
                  <a:lnTo>
                    <a:pt x="333428" y="72771"/>
                  </a:lnTo>
                  <a:close/>
                </a:path>
                <a:path w="708025" h="128270">
                  <a:moveTo>
                    <a:pt x="399048" y="70247"/>
                  </a:moveTo>
                  <a:lnTo>
                    <a:pt x="369116" y="43466"/>
                  </a:lnTo>
                  <a:lnTo>
                    <a:pt x="367302" y="39540"/>
                  </a:lnTo>
                  <a:lnTo>
                    <a:pt x="367359" y="39400"/>
                  </a:lnTo>
                  <a:lnTo>
                    <a:pt x="375842" y="39400"/>
                  </a:lnTo>
                  <a:lnTo>
                    <a:pt x="378273" y="43466"/>
                  </a:lnTo>
                  <a:lnTo>
                    <a:pt x="384348" y="50757"/>
                  </a:lnTo>
                  <a:lnTo>
                    <a:pt x="403674" y="63516"/>
                  </a:lnTo>
                  <a:lnTo>
                    <a:pt x="399048" y="70247"/>
                  </a:lnTo>
                  <a:close/>
                </a:path>
                <a:path w="708025" h="128270">
                  <a:moveTo>
                    <a:pt x="433120" y="93101"/>
                  </a:moveTo>
                  <a:lnTo>
                    <a:pt x="424847" y="93101"/>
                  </a:lnTo>
                  <a:lnTo>
                    <a:pt x="424847" y="0"/>
                  </a:lnTo>
                  <a:lnTo>
                    <a:pt x="433120" y="0"/>
                  </a:lnTo>
                  <a:lnTo>
                    <a:pt x="433120" y="93101"/>
                  </a:lnTo>
                  <a:close/>
                </a:path>
                <a:path w="708025" h="128270">
                  <a:moveTo>
                    <a:pt x="435924" y="124930"/>
                  </a:moveTo>
                  <a:lnTo>
                    <a:pt x="351936" y="124930"/>
                  </a:lnTo>
                  <a:lnTo>
                    <a:pt x="351936" y="83286"/>
                  </a:lnTo>
                  <a:lnTo>
                    <a:pt x="360349" y="83286"/>
                  </a:lnTo>
                  <a:lnTo>
                    <a:pt x="360349" y="117499"/>
                  </a:lnTo>
                  <a:lnTo>
                    <a:pt x="435924" y="117499"/>
                  </a:lnTo>
                  <a:lnTo>
                    <a:pt x="435924" y="124930"/>
                  </a:lnTo>
                  <a:close/>
                </a:path>
                <a:path w="708025" h="128270">
                  <a:moveTo>
                    <a:pt x="523838" y="102075"/>
                  </a:moveTo>
                  <a:lnTo>
                    <a:pt x="515426" y="102075"/>
                  </a:lnTo>
                  <a:lnTo>
                    <a:pt x="515426" y="85670"/>
                  </a:lnTo>
                  <a:lnTo>
                    <a:pt x="507368" y="84991"/>
                  </a:lnTo>
                  <a:lnTo>
                    <a:pt x="481774" y="70060"/>
                  </a:lnTo>
                  <a:lnTo>
                    <a:pt x="481774" y="60899"/>
                  </a:lnTo>
                  <a:lnTo>
                    <a:pt x="513181" y="42625"/>
                  </a:lnTo>
                  <a:lnTo>
                    <a:pt x="526081" y="42625"/>
                  </a:lnTo>
                  <a:lnTo>
                    <a:pt x="531667" y="43162"/>
                  </a:lnTo>
                  <a:lnTo>
                    <a:pt x="541108" y="45312"/>
                  </a:lnTo>
                  <a:lnTo>
                    <a:pt x="545034" y="46784"/>
                  </a:lnTo>
                  <a:lnTo>
                    <a:pt x="550279" y="49916"/>
                  </a:lnTo>
                  <a:lnTo>
                    <a:pt x="509723" y="49916"/>
                  </a:lnTo>
                  <a:lnTo>
                    <a:pt x="502315" y="51154"/>
                  </a:lnTo>
                  <a:lnTo>
                    <a:pt x="492500" y="56108"/>
                  </a:lnTo>
                  <a:lnTo>
                    <a:pt x="490046" y="59637"/>
                  </a:lnTo>
                  <a:lnTo>
                    <a:pt x="490046" y="68611"/>
                  </a:lnTo>
                  <a:lnTo>
                    <a:pt x="492500" y="72046"/>
                  </a:lnTo>
                  <a:lnTo>
                    <a:pt x="502315" y="77000"/>
                  </a:lnTo>
                  <a:lnTo>
                    <a:pt x="509723" y="78239"/>
                  </a:lnTo>
                  <a:lnTo>
                    <a:pt x="550208" y="78239"/>
                  </a:lnTo>
                  <a:lnTo>
                    <a:pt x="549147" y="79010"/>
                  </a:lnTo>
                  <a:lnTo>
                    <a:pt x="544489" y="81661"/>
                  </a:lnTo>
                  <a:lnTo>
                    <a:pt x="538718" y="83655"/>
                  </a:lnTo>
                  <a:lnTo>
                    <a:pt x="531835" y="84991"/>
                  </a:lnTo>
                  <a:lnTo>
                    <a:pt x="523838" y="85670"/>
                  </a:lnTo>
                  <a:lnTo>
                    <a:pt x="523838" y="102075"/>
                  </a:lnTo>
                  <a:close/>
                </a:path>
                <a:path w="708025" h="128270">
                  <a:moveTo>
                    <a:pt x="550208" y="78239"/>
                  </a:moveTo>
                  <a:lnTo>
                    <a:pt x="529540" y="78239"/>
                  </a:lnTo>
                  <a:lnTo>
                    <a:pt x="536924" y="77000"/>
                  </a:lnTo>
                  <a:lnTo>
                    <a:pt x="546646" y="72046"/>
                  </a:lnTo>
                  <a:lnTo>
                    <a:pt x="549076" y="68611"/>
                  </a:lnTo>
                  <a:lnTo>
                    <a:pt x="549076" y="59637"/>
                  </a:lnTo>
                  <a:lnTo>
                    <a:pt x="546646" y="56108"/>
                  </a:lnTo>
                  <a:lnTo>
                    <a:pt x="536924" y="51154"/>
                  </a:lnTo>
                  <a:lnTo>
                    <a:pt x="529540" y="49916"/>
                  </a:lnTo>
                  <a:lnTo>
                    <a:pt x="550279" y="49916"/>
                  </a:lnTo>
                  <a:lnTo>
                    <a:pt x="551297" y="50523"/>
                  </a:lnTo>
                  <a:lnTo>
                    <a:pt x="553610" y="52767"/>
                  </a:lnTo>
                  <a:lnTo>
                    <a:pt x="556601" y="58001"/>
                  </a:lnTo>
                  <a:lnTo>
                    <a:pt x="557349" y="60899"/>
                  </a:lnTo>
                  <a:lnTo>
                    <a:pt x="557349" y="70060"/>
                  </a:lnTo>
                  <a:lnTo>
                    <a:pt x="554615" y="75037"/>
                  </a:lnTo>
                  <a:lnTo>
                    <a:pt x="550208" y="78239"/>
                  </a:lnTo>
                  <a:close/>
                </a:path>
                <a:path w="708025" h="128270">
                  <a:moveTo>
                    <a:pt x="577400" y="109506"/>
                  </a:moveTo>
                  <a:lnTo>
                    <a:pt x="461303" y="109506"/>
                  </a:lnTo>
                  <a:lnTo>
                    <a:pt x="461303" y="102075"/>
                  </a:lnTo>
                  <a:lnTo>
                    <a:pt x="577400" y="102075"/>
                  </a:lnTo>
                  <a:lnTo>
                    <a:pt x="577400" y="109506"/>
                  </a:lnTo>
                  <a:close/>
                </a:path>
                <a:path w="708025" h="128270">
                  <a:moveTo>
                    <a:pt x="567444" y="32249"/>
                  </a:moveTo>
                  <a:lnTo>
                    <a:pt x="471258" y="32249"/>
                  </a:lnTo>
                  <a:lnTo>
                    <a:pt x="471258" y="24817"/>
                  </a:lnTo>
                  <a:lnTo>
                    <a:pt x="567444" y="24817"/>
                  </a:lnTo>
                  <a:lnTo>
                    <a:pt x="567444" y="32249"/>
                  </a:lnTo>
                  <a:close/>
                </a:path>
                <a:path w="708025" h="128270">
                  <a:moveTo>
                    <a:pt x="540804" y="13039"/>
                  </a:moveTo>
                  <a:lnTo>
                    <a:pt x="498179" y="13039"/>
                  </a:lnTo>
                  <a:lnTo>
                    <a:pt x="498179" y="5608"/>
                  </a:lnTo>
                  <a:lnTo>
                    <a:pt x="540804" y="5608"/>
                  </a:lnTo>
                  <a:lnTo>
                    <a:pt x="540804" y="13039"/>
                  </a:lnTo>
                  <a:close/>
                </a:path>
                <a:path w="708025" h="128270">
                  <a:moveTo>
                    <a:pt x="707798" y="68844"/>
                  </a:moveTo>
                  <a:lnTo>
                    <a:pt x="591702" y="68844"/>
                  </a:lnTo>
                  <a:lnTo>
                    <a:pt x="591702" y="61413"/>
                  </a:lnTo>
                  <a:lnTo>
                    <a:pt x="707798" y="61413"/>
                  </a:lnTo>
                  <a:lnTo>
                    <a:pt x="707798" y="68844"/>
                  </a:lnTo>
                  <a:close/>
                </a:path>
                <a:path w="708025" h="128270">
                  <a:moveTo>
                    <a:pt x="656854" y="127734"/>
                  </a:moveTo>
                  <a:lnTo>
                    <a:pt x="643206" y="127734"/>
                  </a:lnTo>
                  <a:lnTo>
                    <a:pt x="637061" y="127244"/>
                  </a:lnTo>
                  <a:lnTo>
                    <a:pt x="605863" y="108431"/>
                  </a:lnTo>
                  <a:lnTo>
                    <a:pt x="605863" y="100766"/>
                  </a:lnTo>
                  <a:lnTo>
                    <a:pt x="643206" y="81464"/>
                  </a:lnTo>
                  <a:lnTo>
                    <a:pt x="656854" y="81464"/>
                  </a:lnTo>
                  <a:lnTo>
                    <a:pt x="663000" y="81955"/>
                  </a:lnTo>
                  <a:lnTo>
                    <a:pt x="673937" y="83918"/>
                  </a:lnTo>
                  <a:lnTo>
                    <a:pt x="678564" y="85366"/>
                  </a:lnTo>
                  <a:lnTo>
                    <a:pt x="685258" y="88755"/>
                  </a:lnTo>
                  <a:lnTo>
                    <a:pt x="644796" y="88755"/>
                  </a:lnTo>
                  <a:lnTo>
                    <a:pt x="639982" y="89059"/>
                  </a:lnTo>
                  <a:lnTo>
                    <a:pt x="614136" y="101795"/>
                  </a:lnTo>
                  <a:lnTo>
                    <a:pt x="614136" y="107403"/>
                  </a:lnTo>
                  <a:lnTo>
                    <a:pt x="644796" y="120443"/>
                  </a:lnTo>
                  <a:lnTo>
                    <a:pt x="685258" y="120443"/>
                  </a:lnTo>
                  <a:lnTo>
                    <a:pt x="678564" y="123832"/>
                  </a:lnTo>
                  <a:lnTo>
                    <a:pt x="673937" y="125280"/>
                  </a:lnTo>
                  <a:lnTo>
                    <a:pt x="663000" y="127244"/>
                  </a:lnTo>
                  <a:lnTo>
                    <a:pt x="656854" y="127734"/>
                  </a:lnTo>
                  <a:close/>
                </a:path>
                <a:path w="708025" h="128270">
                  <a:moveTo>
                    <a:pt x="685258" y="120443"/>
                  </a:moveTo>
                  <a:lnTo>
                    <a:pt x="655265" y="120443"/>
                  </a:lnTo>
                  <a:lnTo>
                    <a:pt x="660079" y="120139"/>
                  </a:lnTo>
                  <a:lnTo>
                    <a:pt x="668866" y="118924"/>
                  </a:lnTo>
                  <a:lnTo>
                    <a:pt x="685925" y="107403"/>
                  </a:lnTo>
                  <a:lnTo>
                    <a:pt x="685925" y="101795"/>
                  </a:lnTo>
                  <a:lnTo>
                    <a:pt x="655265" y="88755"/>
                  </a:lnTo>
                  <a:lnTo>
                    <a:pt x="685258" y="88755"/>
                  </a:lnTo>
                  <a:lnTo>
                    <a:pt x="686135" y="89199"/>
                  </a:lnTo>
                  <a:lnTo>
                    <a:pt x="689057" y="91606"/>
                  </a:lnTo>
                  <a:lnTo>
                    <a:pt x="693170" y="97401"/>
                  </a:lnTo>
                  <a:lnTo>
                    <a:pt x="694197" y="100766"/>
                  </a:lnTo>
                  <a:lnTo>
                    <a:pt x="694197" y="108431"/>
                  </a:lnTo>
                  <a:lnTo>
                    <a:pt x="693170" y="111797"/>
                  </a:lnTo>
                  <a:lnTo>
                    <a:pt x="689057" y="117592"/>
                  </a:lnTo>
                  <a:lnTo>
                    <a:pt x="686135" y="119999"/>
                  </a:lnTo>
                  <a:lnTo>
                    <a:pt x="685258" y="120443"/>
                  </a:lnTo>
                  <a:close/>
                </a:path>
                <a:path w="708025" h="128270">
                  <a:moveTo>
                    <a:pt x="691814" y="46410"/>
                  </a:moveTo>
                  <a:lnTo>
                    <a:pt x="608527" y="46410"/>
                  </a:lnTo>
                  <a:lnTo>
                    <a:pt x="608527" y="3645"/>
                  </a:lnTo>
                  <a:lnTo>
                    <a:pt x="690972" y="3645"/>
                  </a:lnTo>
                  <a:lnTo>
                    <a:pt x="690972" y="11076"/>
                  </a:lnTo>
                  <a:lnTo>
                    <a:pt x="616940" y="11076"/>
                  </a:lnTo>
                  <a:lnTo>
                    <a:pt x="616940" y="39119"/>
                  </a:lnTo>
                  <a:lnTo>
                    <a:pt x="691814" y="39119"/>
                  </a:lnTo>
                  <a:lnTo>
                    <a:pt x="691814" y="46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6745" y="8332252"/>
              <a:ext cx="218105" cy="998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74040" y="8273281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6740" y="8531352"/>
            <a:ext cx="6387084" cy="14663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86740" y="8755379"/>
            <a:ext cx="6378606" cy="140464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91913" y="8990614"/>
            <a:ext cx="6369050" cy="133985"/>
            <a:chOff x="591913" y="8990614"/>
            <a:chExt cx="6369050" cy="133985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1913" y="8990614"/>
              <a:ext cx="6368661" cy="12773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996288" y="9091287"/>
              <a:ext cx="2764790" cy="33655"/>
            </a:xfrm>
            <a:custGeom>
              <a:avLst/>
              <a:gdLst/>
              <a:ahLst/>
              <a:cxnLst/>
              <a:rect l="l" t="t" r="r" b="b"/>
              <a:pathLst>
                <a:path w="2764790" h="33654">
                  <a:moveTo>
                    <a:pt x="0" y="33230"/>
                  </a:moveTo>
                  <a:lnTo>
                    <a:pt x="0" y="26360"/>
                  </a:lnTo>
                  <a:lnTo>
                    <a:pt x="2430" y="25892"/>
                  </a:lnTo>
                  <a:lnTo>
                    <a:pt x="4393" y="24817"/>
                  </a:lnTo>
                  <a:lnTo>
                    <a:pt x="7384" y="21452"/>
                  </a:lnTo>
                  <a:lnTo>
                    <a:pt x="8077" y="19069"/>
                  </a:lnTo>
                  <a:lnTo>
                    <a:pt x="8132" y="14021"/>
                  </a:lnTo>
                  <a:lnTo>
                    <a:pt x="560" y="14021"/>
                  </a:lnTo>
                  <a:lnTo>
                    <a:pt x="560" y="0"/>
                  </a:lnTo>
                  <a:lnTo>
                    <a:pt x="14862" y="0"/>
                  </a:lnTo>
                  <a:lnTo>
                    <a:pt x="14862" y="19069"/>
                  </a:lnTo>
                  <a:lnTo>
                    <a:pt x="13764" y="23298"/>
                  </a:lnTo>
                  <a:lnTo>
                    <a:pt x="9370" y="30122"/>
                  </a:lnTo>
                  <a:lnTo>
                    <a:pt x="5515" y="32295"/>
                  </a:lnTo>
                  <a:lnTo>
                    <a:pt x="0" y="33230"/>
                  </a:lnTo>
                  <a:close/>
                </a:path>
                <a:path w="2764790" h="33654">
                  <a:moveTo>
                    <a:pt x="1374095" y="33230"/>
                  </a:moveTo>
                  <a:lnTo>
                    <a:pt x="1374095" y="26360"/>
                  </a:lnTo>
                  <a:lnTo>
                    <a:pt x="1376523" y="25892"/>
                  </a:lnTo>
                  <a:lnTo>
                    <a:pt x="1378486" y="24817"/>
                  </a:lnTo>
                  <a:lnTo>
                    <a:pt x="1381476" y="21452"/>
                  </a:lnTo>
                  <a:lnTo>
                    <a:pt x="1382174" y="19069"/>
                  </a:lnTo>
                  <a:lnTo>
                    <a:pt x="1382229" y="14021"/>
                  </a:lnTo>
                  <a:lnTo>
                    <a:pt x="1374657" y="14021"/>
                  </a:lnTo>
                  <a:lnTo>
                    <a:pt x="1374657" y="0"/>
                  </a:lnTo>
                  <a:lnTo>
                    <a:pt x="1388954" y="0"/>
                  </a:lnTo>
                  <a:lnTo>
                    <a:pt x="1388954" y="19069"/>
                  </a:lnTo>
                  <a:lnTo>
                    <a:pt x="1387858" y="23298"/>
                  </a:lnTo>
                  <a:lnTo>
                    <a:pt x="1383467" y="30122"/>
                  </a:lnTo>
                  <a:lnTo>
                    <a:pt x="1379610" y="32295"/>
                  </a:lnTo>
                  <a:lnTo>
                    <a:pt x="1374095" y="33230"/>
                  </a:lnTo>
                  <a:close/>
                </a:path>
                <a:path w="2764790" h="33654">
                  <a:moveTo>
                    <a:pt x="2749590" y="33230"/>
                  </a:moveTo>
                  <a:lnTo>
                    <a:pt x="2749590" y="26360"/>
                  </a:lnTo>
                  <a:lnTo>
                    <a:pt x="2752019" y="25892"/>
                  </a:lnTo>
                  <a:lnTo>
                    <a:pt x="2753981" y="24817"/>
                  </a:lnTo>
                  <a:lnTo>
                    <a:pt x="2756972" y="21452"/>
                  </a:lnTo>
                  <a:lnTo>
                    <a:pt x="2757670" y="19069"/>
                  </a:lnTo>
                  <a:lnTo>
                    <a:pt x="2757725" y="14021"/>
                  </a:lnTo>
                  <a:lnTo>
                    <a:pt x="2750152" y="14021"/>
                  </a:lnTo>
                  <a:lnTo>
                    <a:pt x="2750152" y="0"/>
                  </a:lnTo>
                  <a:lnTo>
                    <a:pt x="2764449" y="0"/>
                  </a:lnTo>
                  <a:lnTo>
                    <a:pt x="2764449" y="19069"/>
                  </a:lnTo>
                  <a:lnTo>
                    <a:pt x="2763354" y="23298"/>
                  </a:lnTo>
                  <a:lnTo>
                    <a:pt x="2758963" y="30122"/>
                  </a:lnTo>
                  <a:lnTo>
                    <a:pt x="2755105" y="32295"/>
                  </a:lnTo>
                  <a:lnTo>
                    <a:pt x="2749590" y="332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99920" y="9214642"/>
            <a:ext cx="1729105" cy="129539"/>
            <a:chOff x="599920" y="9214642"/>
            <a:chExt cx="1729105" cy="129539"/>
          </a:xfrm>
        </p:grpSpPr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920" y="9214642"/>
              <a:ext cx="1700091" cy="12941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315645" y="9314474"/>
              <a:ext cx="13335" cy="13970"/>
            </a:xfrm>
            <a:custGeom>
              <a:avLst/>
              <a:gdLst/>
              <a:ahLst/>
              <a:cxnLst/>
              <a:rect l="l" t="t" r="r" b="b"/>
              <a:pathLst>
                <a:path w="13335" h="13970">
                  <a:moveTo>
                    <a:pt x="13039" y="13740"/>
                  </a:moveTo>
                  <a:lnTo>
                    <a:pt x="0" y="13740"/>
                  </a:lnTo>
                  <a:lnTo>
                    <a:pt x="0" y="0"/>
                  </a:lnTo>
                  <a:lnTo>
                    <a:pt x="13039" y="0"/>
                  </a:lnTo>
                  <a:lnTo>
                    <a:pt x="13039" y="1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519683" y="1523999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5112" y="1711451"/>
            <a:ext cx="6532245" cy="4826635"/>
          </a:xfrm>
          <a:custGeom>
            <a:avLst/>
            <a:gdLst/>
            <a:ahLst/>
            <a:cxnLst/>
            <a:rect l="l" t="t" r="r" b="b"/>
            <a:pathLst>
              <a:path w="6532245" h="4826634">
                <a:moveTo>
                  <a:pt x="6095" y="0"/>
                </a:moveTo>
                <a:lnTo>
                  <a:pt x="6095" y="4826508"/>
                </a:lnTo>
              </a:path>
              <a:path w="6532245" h="4826634">
                <a:moveTo>
                  <a:pt x="6524244" y="0"/>
                </a:moveTo>
                <a:lnTo>
                  <a:pt x="6524244" y="4826508"/>
                </a:lnTo>
              </a:path>
              <a:path w="6532245" h="4826634">
                <a:moveTo>
                  <a:pt x="4571" y="0"/>
                </a:moveTo>
                <a:lnTo>
                  <a:pt x="6531863" y="0"/>
                </a:lnTo>
              </a:path>
              <a:path w="6532245" h="4826634">
                <a:moveTo>
                  <a:pt x="0" y="4826508"/>
                </a:moveTo>
                <a:lnTo>
                  <a:pt x="6531863" y="4826508"/>
                </a:lnTo>
              </a:path>
              <a:path w="6532245" h="4826634">
                <a:moveTo>
                  <a:pt x="6524244" y="0"/>
                </a:moveTo>
                <a:lnTo>
                  <a:pt x="6524244" y="4826508"/>
                </a:lnTo>
              </a:path>
              <a:path w="6532245" h="4826634">
                <a:moveTo>
                  <a:pt x="6095" y="0"/>
                </a:moveTo>
                <a:lnTo>
                  <a:pt x="6095" y="4826508"/>
                </a:lnTo>
              </a:path>
              <a:path w="6532245" h="4826634">
                <a:moveTo>
                  <a:pt x="0" y="4826508"/>
                </a:moveTo>
                <a:lnTo>
                  <a:pt x="6531863" y="4826508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684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6522707" y="0"/>
                </a:moveTo>
                <a:lnTo>
                  <a:pt x="0" y="0"/>
                </a:lnTo>
                <a:lnTo>
                  <a:pt x="0" y="13716"/>
                </a:lnTo>
                <a:lnTo>
                  <a:pt x="6522707" y="13716"/>
                </a:lnTo>
                <a:lnTo>
                  <a:pt x="65227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680" y="10270232"/>
            <a:ext cx="72570" cy="1147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95527" y="1069847"/>
            <a:ext cx="1191895" cy="140335"/>
            <a:chOff x="795527" y="1069847"/>
            <a:chExt cx="1191895" cy="140335"/>
          </a:xfrm>
        </p:grpSpPr>
        <p:sp>
          <p:nvSpPr>
            <p:cNvPr id="4" name="object 4"/>
            <p:cNvSpPr/>
            <p:nvPr/>
          </p:nvSpPr>
          <p:spPr>
            <a:xfrm>
              <a:off x="795527" y="1069847"/>
              <a:ext cx="1191895" cy="140335"/>
            </a:xfrm>
            <a:custGeom>
              <a:avLst/>
              <a:gdLst/>
              <a:ahLst/>
              <a:cxnLst/>
              <a:rect l="l" t="t" r="r" b="b"/>
              <a:pathLst>
                <a:path w="1191895" h="140334">
                  <a:moveTo>
                    <a:pt x="1191767" y="140207"/>
                  </a:moveTo>
                  <a:lnTo>
                    <a:pt x="0" y="140207"/>
                  </a:lnTo>
                  <a:lnTo>
                    <a:pt x="0" y="0"/>
                  </a:lnTo>
                  <a:lnTo>
                    <a:pt x="1191767" y="0"/>
                  </a:lnTo>
                  <a:lnTo>
                    <a:pt x="1191767" y="1402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3099" y="1082577"/>
              <a:ext cx="1165225" cy="127000"/>
            </a:xfrm>
            <a:custGeom>
              <a:avLst/>
              <a:gdLst/>
              <a:ahLst/>
              <a:cxnLst/>
              <a:rect l="l" t="t" r="r" b="b"/>
              <a:pathLst>
                <a:path w="1165225" h="127000">
                  <a:moveTo>
                    <a:pt x="100673" y="68424"/>
                  </a:moveTo>
                  <a:lnTo>
                    <a:pt x="17526" y="68424"/>
                  </a:lnTo>
                  <a:lnTo>
                    <a:pt x="17526" y="9113"/>
                  </a:lnTo>
                  <a:lnTo>
                    <a:pt x="25939" y="9113"/>
                  </a:lnTo>
                  <a:lnTo>
                    <a:pt x="25939" y="60993"/>
                  </a:lnTo>
                  <a:lnTo>
                    <a:pt x="100673" y="60993"/>
                  </a:lnTo>
                  <a:lnTo>
                    <a:pt x="100673" y="68424"/>
                  </a:lnTo>
                  <a:close/>
                </a:path>
                <a:path w="1165225" h="127000">
                  <a:moveTo>
                    <a:pt x="62535" y="102075"/>
                  </a:moveTo>
                  <a:lnTo>
                    <a:pt x="54122" y="102075"/>
                  </a:lnTo>
                  <a:lnTo>
                    <a:pt x="54122" y="68424"/>
                  </a:lnTo>
                  <a:lnTo>
                    <a:pt x="62535" y="68424"/>
                  </a:lnTo>
                  <a:lnTo>
                    <a:pt x="62535" y="102075"/>
                  </a:lnTo>
                  <a:close/>
                </a:path>
                <a:path w="1165225" h="127000">
                  <a:moveTo>
                    <a:pt x="116097" y="109506"/>
                  </a:moveTo>
                  <a:lnTo>
                    <a:pt x="0" y="109506"/>
                  </a:lnTo>
                  <a:lnTo>
                    <a:pt x="0" y="102075"/>
                  </a:lnTo>
                  <a:lnTo>
                    <a:pt x="116097" y="102075"/>
                  </a:lnTo>
                  <a:lnTo>
                    <a:pt x="116097" y="109506"/>
                  </a:lnTo>
                  <a:close/>
                </a:path>
                <a:path w="1165225" h="127000">
                  <a:moveTo>
                    <a:pt x="150462" y="72521"/>
                  </a:moveTo>
                  <a:lnTo>
                    <a:pt x="134605" y="72521"/>
                  </a:lnTo>
                  <a:lnTo>
                    <a:pt x="134605" y="35053"/>
                  </a:lnTo>
                  <a:lnTo>
                    <a:pt x="182978" y="35053"/>
                  </a:lnTo>
                  <a:lnTo>
                    <a:pt x="182978" y="15423"/>
                  </a:lnTo>
                  <a:lnTo>
                    <a:pt x="134324" y="15423"/>
                  </a:lnTo>
                  <a:lnTo>
                    <a:pt x="134324" y="7852"/>
                  </a:lnTo>
                  <a:lnTo>
                    <a:pt x="191532" y="7852"/>
                  </a:lnTo>
                  <a:lnTo>
                    <a:pt x="191532" y="42625"/>
                  </a:lnTo>
                  <a:lnTo>
                    <a:pt x="143017" y="42625"/>
                  </a:lnTo>
                  <a:lnTo>
                    <a:pt x="143017" y="65199"/>
                  </a:lnTo>
                  <a:lnTo>
                    <a:pt x="205521" y="65199"/>
                  </a:lnTo>
                  <a:lnTo>
                    <a:pt x="205553" y="65339"/>
                  </a:lnTo>
                  <a:lnTo>
                    <a:pt x="166131" y="71644"/>
                  </a:lnTo>
                  <a:lnTo>
                    <a:pt x="158213" y="72192"/>
                  </a:lnTo>
                  <a:lnTo>
                    <a:pt x="150462" y="72521"/>
                  </a:lnTo>
                  <a:close/>
                </a:path>
                <a:path w="1165225" h="127000">
                  <a:moveTo>
                    <a:pt x="205521" y="65199"/>
                  </a:moveTo>
                  <a:lnTo>
                    <a:pt x="152178" y="65199"/>
                  </a:lnTo>
                  <a:lnTo>
                    <a:pt x="156782" y="65035"/>
                  </a:lnTo>
                  <a:lnTo>
                    <a:pt x="166410" y="64381"/>
                  </a:lnTo>
                  <a:lnTo>
                    <a:pt x="204011" y="58469"/>
                  </a:lnTo>
                  <a:lnTo>
                    <a:pt x="205485" y="65035"/>
                  </a:lnTo>
                  <a:lnTo>
                    <a:pt x="205521" y="65199"/>
                  </a:lnTo>
                  <a:close/>
                </a:path>
                <a:path w="1165225" h="127000">
                  <a:moveTo>
                    <a:pt x="228408" y="94504"/>
                  </a:moveTo>
                  <a:lnTo>
                    <a:pt x="220135" y="94504"/>
                  </a:lnTo>
                  <a:lnTo>
                    <a:pt x="220135" y="0"/>
                  </a:lnTo>
                  <a:lnTo>
                    <a:pt x="228408" y="0"/>
                  </a:lnTo>
                  <a:lnTo>
                    <a:pt x="228408" y="41643"/>
                  </a:lnTo>
                  <a:lnTo>
                    <a:pt x="250281" y="41643"/>
                  </a:lnTo>
                  <a:lnTo>
                    <a:pt x="250281" y="49074"/>
                  </a:lnTo>
                  <a:lnTo>
                    <a:pt x="228408" y="49074"/>
                  </a:lnTo>
                  <a:lnTo>
                    <a:pt x="228408" y="94504"/>
                  </a:lnTo>
                  <a:close/>
                </a:path>
                <a:path w="1165225" h="127000">
                  <a:moveTo>
                    <a:pt x="231212" y="124930"/>
                  </a:moveTo>
                  <a:lnTo>
                    <a:pt x="148626" y="124930"/>
                  </a:lnTo>
                  <a:lnTo>
                    <a:pt x="148626" y="85951"/>
                  </a:lnTo>
                  <a:lnTo>
                    <a:pt x="157039" y="85951"/>
                  </a:lnTo>
                  <a:lnTo>
                    <a:pt x="157039" y="117499"/>
                  </a:lnTo>
                  <a:lnTo>
                    <a:pt x="231212" y="117499"/>
                  </a:lnTo>
                  <a:lnTo>
                    <a:pt x="231212" y="124930"/>
                  </a:lnTo>
                  <a:close/>
                </a:path>
                <a:path w="1165225" h="127000">
                  <a:moveTo>
                    <a:pt x="396103" y="26220"/>
                  </a:moveTo>
                  <a:lnTo>
                    <a:pt x="387831" y="26220"/>
                  </a:lnTo>
                  <a:lnTo>
                    <a:pt x="387831" y="5608"/>
                  </a:lnTo>
                  <a:lnTo>
                    <a:pt x="396103" y="5608"/>
                  </a:lnTo>
                  <a:lnTo>
                    <a:pt x="396103" y="26220"/>
                  </a:lnTo>
                  <a:close/>
                </a:path>
                <a:path w="1165225" h="127000">
                  <a:moveTo>
                    <a:pt x="396103" y="60712"/>
                  </a:moveTo>
                  <a:lnTo>
                    <a:pt x="336513" y="60712"/>
                  </a:lnTo>
                  <a:lnTo>
                    <a:pt x="336513" y="6029"/>
                  </a:lnTo>
                  <a:lnTo>
                    <a:pt x="344785" y="6029"/>
                  </a:lnTo>
                  <a:lnTo>
                    <a:pt x="344785" y="26220"/>
                  </a:lnTo>
                  <a:lnTo>
                    <a:pt x="396103" y="26220"/>
                  </a:lnTo>
                  <a:lnTo>
                    <a:pt x="396103" y="33651"/>
                  </a:lnTo>
                  <a:lnTo>
                    <a:pt x="344785" y="33651"/>
                  </a:lnTo>
                  <a:lnTo>
                    <a:pt x="344785" y="53421"/>
                  </a:lnTo>
                  <a:lnTo>
                    <a:pt x="396103" y="53421"/>
                  </a:lnTo>
                  <a:lnTo>
                    <a:pt x="396103" y="60712"/>
                  </a:lnTo>
                  <a:close/>
                </a:path>
                <a:path w="1165225" h="127000">
                  <a:moveTo>
                    <a:pt x="396103" y="53421"/>
                  </a:moveTo>
                  <a:lnTo>
                    <a:pt x="387831" y="53421"/>
                  </a:lnTo>
                  <a:lnTo>
                    <a:pt x="387831" y="33651"/>
                  </a:lnTo>
                  <a:lnTo>
                    <a:pt x="396103" y="33651"/>
                  </a:lnTo>
                  <a:lnTo>
                    <a:pt x="396103" y="53421"/>
                  </a:lnTo>
                  <a:close/>
                </a:path>
                <a:path w="1165225" h="127000">
                  <a:moveTo>
                    <a:pt x="433119" y="126332"/>
                  </a:moveTo>
                  <a:lnTo>
                    <a:pt x="350534" y="126332"/>
                  </a:lnTo>
                  <a:lnTo>
                    <a:pt x="350534" y="96607"/>
                  </a:lnTo>
                  <a:lnTo>
                    <a:pt x="422043" y="96607"/>
                  </a:lnTo>
                  <a:lnTo>
                    <a:pt x="422043" y="82305"/>
                  </a:lnTo>
                  <a:lnTo>
                    <a:pt x="350534" y="82305"/>
                  </a:lnTo>
                  <a:lnTo>
                    <a:pt x="350534" y="74874"/>
                  </a:lnTo>
                  <a:lnTo>
                    <a:pt x="430315" y="74874"/>
                  </a:lnTo>
                  <a:lnTo>
                    <a:pt x="430315" y="104038"/>
                  </a:lnTo>
                  <a:lnTo>
                    <a:pt x="358946" y="104038"/>
                  </a:lnTo>
                  <a:lnTo>
                    <a:pt x="358946" y="118901"/>
                  </a:lnTo>
                  <a:lnTo>
                    <a:pt x="433119" y="118901"/>
                  </a:lnTo>
                  <a:lnTo>
                    <a:pt x="433119" y="126332"/>
                  </a:lnTo>
                  <a:close/>
                </a:path>
                <a:path w="1165225" h="127000">
                  <a:moveTo>
                    <a:pt x="430315" y="65620"/>
                  </a:moveTo>
                  <a:lnTo>
                    <a:pt x="422043" y="65620"/>
                  </a:lnTo>
                  <a:lnTo>
                    <a:pt x="422043" y="0"/>
                  </a:lnTo>
                  <a:lnTo>
                    <a:pt x="430315" y="0"/>
                  </a:lnTo>
                  <a:lnTo>
                    <a:pt x="430315" y="28884"/>
                  </a:lnTo>
                  <a:lnTo>
                    <a:pt x="452188" y="28884"/>
                  </a:lnTo>
                  <a:lnTo>
                    <a:pt x="452188" y="36315"/>
                  </a:lnTo>
                  <a:lnTo>
                    <a:pt x="430315" y="36315"/>
                  </a:lnTo>
                  <a:lnTo>
                    <a:pt x="430315" y="65620"/>
                  </a:lnTo>
                  <a:close/>
                </a:path>
                <a:path w="1165225" h="127000">
                  <a:moveTo>
                    <a:pt x="534494" y="20611"/>
                  </a:moveTo>
                  <a:lnTo>
                    <a:pt x="468734" y="20611"/>
                  </a:lnTo>
                  <a:lnTo>
                    <a:pt x="468734" y="13039"/>
                  </a:lnTo>
                  <a:lnTo>
                    <a:pt x="534494" y="13039"/>
                  </a:lnTo>
                  <a:lnTo>
                    <a:pt x="534494" y="20611"/>
                  </a:lnTo>
                  <a:close/>
                </a:path>
                <a:path w="1165225" h="127000">
                  <a:moveTo>
                    <a:pt x="466911" y="98570"/>
                  </a:moveTo>
                  <a:lnTo>
                    <a:pt x="461723" y="92681"/>
                  </a:lnTo>
                  <a:lnTo>
                    <a:pt x="467144" y="89409"/>
                  </a:lnTo>
                  <a:lnTo>
                    <a:pt x="472053" y="85670"/>
                  </a:lnTo>
                  <a:lnTo>
                    <a:pt x="496497" y="46644"/>
                  </a:lnTo>
                  <a:lnTo>
                    <a:pt x="497338" y="40989"/>
                  </a:lnTo>
                  <a:lnTo>
                    <a:pt x="497338" y="20611"/>
                  </a:lnTo>
                  <a:lnTo>
                    <a:pt x="505890" y="20611"/>
                  </a:lnTo>
                  <a:lnTo>
                    <a:pt x="505890" y="35193"/>
                  </a:lnTo>
                  <a:lnTo>
                    <a:pt x="506447" y="43926"/>
                  </a:lnTo>
                  <a:lnTo>
                    <a:pt x="508116" y="52177"/>
                  </a:lnTo>
                  <a:lnTo>
                    <a:pt x="510085" y="57674"/>
                  </a:lnTo>
                  <a:lnTo>
                    <a:pt x="501576" y="57674"/>
                  </a:lnTo>
                  <a:lnTo>
                    <a:pt x="473688" y="94036"/>
                  </a:lnTo>
                  <a:lnTo>
                    <a:pt x="470276" y="96513"/>
                  </a:lnTo>
                  <a:lnTo>
                    <a:pt x="466911" y="98570"/>
                  </a:lnTo>
                  <a:close/>
                </a:path>
                <a:path w="1165225" h="127000">
                  <a:moveTo>
                    <a:pt x="534915" y="97168"/>
                  </a:moveTo>
                  <a:lnTo>
                    <a:pt x="505003" y="66157"/>
                  </a:lnTo>
                  <a:lnTo>
                    <a:pt x="501511" y="57674"/>
                  </a:lnTo>
                  <a:lnTo>
                    <a:pt x="510085" y="57674"/>
                  </a:lnTo>
                  <a:lnTo>
                    <a:pt x="510899" y="59945"/>
                  </a:lnTo>
                  <a:lnTo>
                    <a:pt x="514794" y="67232"/>
                  </a:lnTo>
                  <a:lnTo>
                    <a:pt x="540103" y="91279"/>
                  </a:lnTo>
                  <a:lnTo>
                    <a:pt x="534915" y="97168"/>
                  </a:lnTo>
                  <a:close/>
                </a:path>
                <a:path w="1165225" h="127000">
                  <a:moveTo>
                    <a:pt x="563518" y="126332"/>
                  </a:moveTo>
                  <a:lnTo>
                    <a:pt x="555246" y="126332"/>
                  </a:lnTo>
                  <a:lnTo>
                    <a:pt x="555246" y="0"/>
                  </a:lnTo>
                  <a:lnTo>
                    <a:pt x="563518" y="0"/>
                  </a:lnTo>
                  <a:lnTo>
                    <a:pt x="563518" y="49775"/>
                  </a:lnTo>
                  <a:lnTo>
                    <a:pt x="585392" y="49775"/>
                  </a:lnTo>
                  <a:lnTo>
                    <a:pt x="585392" y="57347"/>
                  </a:lnTo>
                  <a:lnTo>
                    <a:pt x="563518" y="57347"/>
                  </a:lnTo>
                  <a:lnTo>
                    <a:pt x="563518" y="126332"/>
                  </a:lnTo>
                  <a:close/>
                </a:path>
                <a:path w="1165225" h="127000">
                  <a:moveTo>
                    <a:pt x="712005" y="64077"/>
                  </a:moveTo>
                  <a:lnTo>
                    <a:pt x="595908" y="64077"/>
                  </a:lnTo>
                  <a:lnTo>
                    <a:pt x="595908" y="56646"/>
                  </a:lnTo>
                  <a:lnTo>
                    <a:pt x="712005" y="56646"/>
                  </a:lnTo>
                  <a:lnTo>
                    <a:pt x="712005" y="64077"/>
                  </a:lnTo>
                  <a:close/>
                </a:path>
                <a:path w="1165225" h="127000">
                  <a:moveTo>
                    <a:pt x="658303" y="83567"/>
                  </a:moveTo>
                  <a:lnTo>
                    <a:pt x="649890" y="83567"/>
                  </a:lnTo>
                  <a:lnTo>
                    <a:pt x="649890" y="64077"/>
                  </a:lnTo>
                  <a:lnTo>
                    <a:pt x="658303" y="64077"/>
                  </a:lnTo>
                  <a:lnTo>
                    <a:pt x="658303" y="83567"/>
                  </a:lnTo>
                  <a:close/>
                </a:path>
                <a:path w="1165225" h="127000">
                  <a:moveTo>
                    <a:pt x="696441" y="126893"/>
                  </a:moveTo>
                  <a:lnTo>
                    <a:pt x="688168" y="126893"/>
                  </a:lnTo>
                  <a:lnTo>
                    <a:pt x="688168" y="90858"/>
                  </a:lnTo>
                  <a:lnTo>
                    <a:pt x="610630" y="90858"/>
                  </a:lnTo>
                  <a:lnTo>
                    <a:pt x="610630" y="83567"/>
                  </a:lnTo>
                  <a:lnTo>
                    <a:pt x="696441" y="83567"/>
                  </a:lnTo>
                  <a:lnTo>
                    <a:pt x="696441" y="126893"/>
                  </a:lnTo>
                  <a:close/>
                </a:path>
                <a:path w="1165225" h="127000">
                  <a:moveTo>
                    <a:pt x="690271" y="49495"/>
                  </a:moveTo>
                  <a:lnTo>
                    <a:pt x="681999" y="47812"/>
                  </a:lnTo>
                  <a:lnTo>
                    <a:pt x="683588" y="41924"/>
                  </a:lnTo>
                  <a:lnTo>
                    <a:pt x="684850" y="35754"/>
                  </a:lnTo>
                  <a:lnTo>
                    <a:pt x="686720" y="22854"/>
                  </a:lnTo>
                  <a:lnTo>
                    <a:pt x="687187" y="16965"/>
                  </a:lnTo>
                  <a:lnTo>
                    <a:pt x="687187" y="11637"/>
                  </a:lnTo>
                  <a:lnTo>
                    <a:pt x="611331" y="11637"/>
                  </a:lnTo>
                  <a:lnTo>
                    <a:pt x="611331" y="4346"/>
                  </a:lnTo>
                  <a:lnTo>
                    <a:pt x="695740" y="4346"/>
                  </a:lnTo>
                  <a:lnTo>
                    <a:pt x="695628" y="16965"/>
                  </a:lnTo>
                  <a:lnTo>
                    <a:pt x="695249" y="22200"/>
                  </a:lnTo>
                  <a:lnTo>
                    <a:pt x="693376" y="35754"/>
                  </a:lnTo>
                  <a:lnTo>
                    <a:pt x="693286" y="36408"/>
                  </a:lnTo>
                  <a:lnTo>
                    <a:pt x="691954" y="43139"/>
                  </a:lnTo>
                  <a:lnTo>
                    <a:pt x="690271" y="49495"/>
                  </a:lnTo>
                  <a:close/>
                </a:path>
                <a:path w="1165225" h="127000">
                  <a:moveTo>
                    <a:pt x="809313" y="72630"/>
                  </a:moveTo>
                  <a:lnTo>
                    <a:pt x="806369" y="65760"/>
                  </a:lnTo>
                  <a:lnTo>
                    <a:pt x="812257" y="64545"/>
                  </a:lnTo>
                  <a:lnTo>
                    <a:pt x="817866" y="62769"/>
                  </a:lnTo>
                  <a:lnTo>
                    <a:pt x="849204" y="33861"/>
                  </a:lnTo>
                  <a:lnTo>
                    <a:pt x="850395" y="28229"/>
                  </a:lnTo>
                  <a:lnTo>
                    <a:pt x="850395" y="8412"/>
                  </a:lnTo>
                  <a:lnTo>
                    <a:pt x="859089" y="8412"/>
                  </a:lnTo>
                  <a:lnTo>
                    <a:pt x="859089" y="28229"/>
                  </a:lnTo>
                  <a:lnTo>
                    <a:pt x="860281" y="33861"/>
                  </a:lnTo>
                  <a:lnTo>
                    <a:pt x="863516" y="40521"/>
                  </a:lnTo>
                  <a:lnTo>
                    <a:pt x="854742" y="40521"/>
                  </a:lnTo>
                  <a:lnTo>
                    <a:pt x="819105" y="70177"/>
                  </a:lnTo>
                  <a:lnTo>
                    <a:pt x="814267" y="71602"/>
                  </a:lnTo>
                  <a:lnTo>
                    <a:pt x="809313" y="72630"/>
                  </a:lnTo>
                  <a:close/>
                </a:path>
                <a:path w="1165225" h="127000">
                  <a:moveTo>
                    <a:pt x="900172" y="72630"/>
                  </a:moveTo>
                  <a:lnTo>
                    <a:pt x="864978" y="55875"/>
                  </a:lnTo>
                  <a:lnTo>
                    <a:pt x="854742" y="40521"/>
                  </a:lnTo>
                  <a:lnTo>
                    <a:pt x="863516" y="40521"/>
                  </a:lnTo>
                  <a:lnTo>
                    <a:pt x="865048" y="43676"/>
                  </a:lnTo>
                  <a:lnTo>
                    <a:pt x="868250" y="47929"/>
                  </a:lnTo>
                  <a:lnTo>
                    <a:pt x="903116" y="65760"/>
                  </a:lnTo>
                  <a:lnTo>
                    <a:pt x="900172" y="72630"/>
                  </a:lnTo>
                  <a:close/>
                </a:path>
                <a:path w="1165225" h="127000">
                  <a:moveTo>
                    <a:pt x="912511" y="109506"/>
                  </a:moveTo>
                  <a:lnTo>
                    <a:pt x="796413" y="109506"/>
                  </a:lnTo>
                  <a:lnTo>
                    <a:pt x="796413" y="102075"/>
                  </a:lnTo>
                  <a:lnTo>
                    <a:pt x="912511" y="102075"/>
                  </a:lnTo>
                  <a:lnTo>
                    <a:pt x="912511" y="109506"/>
                  </a:lnTo>
                  <a:close/>
                </a:path>
                <a:path w="1165225" h="127000">
                  <a:moveTo>
                    <a:pt x="948176" y="96467"/>
                  </a:moveTo>
                  <a:lnTo>
                    <a:pt x="935225" y="96467"/>
                  </a:lnTo>
                  <a:lnTo>
                    <a:pt x="935225" y="12338"/>
                  </a:lnTo>
                  <a:lnTo>
                    <a:pt x="994953" y="12338"/>
                  </a:lnTo>
                  <a:lnTo>
                    <a:pt x="994953" y="19910"/>
                  </a:lnTo>
                  <a:lnTo>
                    <a:pt x="943637" y="19910"/>
                  </a:lnTo>
                  <a:lnTo>
                    <a:pt x="943637" y="48233"/>
                  </a:lnTo>
                  <a:lnTo>
                    <a:pt x="992991" y="48233"/>
                  </a:lnTo>
                  <a:lnTo>
                    <a:pt x="992991" y="55805"/>
                  </a:lnTo>
                  <a:lnTo>
                    <a:pt x="943637" y="55805"/>
                  </a:lnTo>
                  <a:lnTo>
                    <a:pt x="943637" y="88895"/>
                  </a:lnTo>
                  <a:lnTo>
                    <a:pt x="1006764" y="88895"/>
                  </a:lnTo>
                  <a:lnTo>
                    <a:pt x="1003231" y="89877"/>
                  </a:lnTo>
                  <a:lnTo>
                    <a:pt x="964435" y="95766"/>
                  </a:lnTo>
                  <a:lnTo>
                    <a:pt x="953405" y="96326"/>
                  </a:lnTo>
                  <a:lnTo>
                    <a:pt x="948176" y="96467"/>
                  </a:lnTo>
                  <a:close/>
                </a:path>
                <a:path w="1165225" h="127000">
                  <a:moveTo>
                    <a:pt x="1006764" y="88895"/>
                  </a:moveTo>
                  <a:lnTo>
                    <a:pt x="952700" y="88895"/>
                  </a:lnTo>
                  <a:lnTo>
                    <a:pt x="957358" y="88731"/>
                  </a:lnTo>
                  <a:lnTo>
                    <a:pt x="967359" y="88077"/>
                  </a:lnTo>
                  <a:lnTo>
                    <a:pt x="1006736" y="81604"/>
                  </a:lnTo>
                  <a:lnTo>
                    <a:pt x="1008085" y="87610"/>
                  </a:lnTo>
                  <a:lnTo>
                    <a:pt x="1008190" y="88077"/>
                  </a:lnTo>
                  <a:lnTo>
                    <a:pt x="1008279" y="88474"/>
                  </a:lnTo>
                  <a:lnTo>
                    <a:pt x="1006764" y="88895"/>
                  </a:lnTo>
                  <a:close/>
                </a:path>
                <a:path w="1165225" h="127000">
                  <a:moveTo>
                    <a:pt x="1033234" y="126332"/>
                  </a:moveTo>
                  <a:lnTo>
                    <a:pt x="1024957" y="126332"/>
                  </a:lnTo>
                  <a:lnTo>
                    <a:pt x="1024957" y="0"/>
                  </a:lnTo>
                  <a:lnTo>
                    <a:pt x="1033234" y="0"/>
                  </a:lnTo>
                  <a:lnTo>
                    <a:pt x="1033234" y="126332"/>
                  </a:lnTo>
                  <a:close/>
                </a:path>
                <a:path w="1165225" h="127000">
                  <a:moveTo>
                    <a:pt x="1065486" y="55805"/>
                  </a:moveTo>
                  <a:lnTo>
                    <a:pt x="1065486" y="48233"/>
                  </a:lnTo>
                  <a:lnTo>
                    <a:pt x="1110911" y="48233"/>
                  </a:lnTo>
                  <a:lnTo>
                    <a:pt x="1112692" y="44120"/>
                  </a:lnTo>
                  <a:lnTo>
                    <a:pt x="1114063" y="39937"/>
                  </a:lnTo>
                  <a:lnTo>
                    <a:pt x="1115943" y="31828"/>
                  </a:lnTo>
                  <a:lnTo>
                    <a:pt x="1116035" y="31431"/>
                  </a:lnTo>
                  <a:lnTo>
                    <a:pt x="1116521" y="27061"/>
                  </a:lnTo>
                  <a:lnTo>
                    <a:pt x="1116521" y="20471"/>
                  </a:lnTo>
                  <a:lnTo>
                    <a:pt x="1068286" y="20471"/>
                  </a:lnTo>
                  <a:lnTo>
                    <a:pt x="1068286" y="13039"/>
                  </a:lnTo>
                  <a:lnTo>
                    <a:pt x="1125217" y="13039"/>
                  </a:lnTo>
                  <a:lnTo>
                    <a:pt x="1125117" y="20471"/>
                  </a:lnTo>
                  <a:lnTo>
                    <a:pt x="1116748" y="55244"/>
                  </a:lnTo>
                  <a:lnTo>
                    <a:pt x="1107548" y="55244"/>
                  </a:lnTo>
                  <a:lnTo>
                    <a:pt x="1065486" y="55805"/>
                  </a:lnTo>
                  <a:close/>
                </a:path>
                <a:path w="1165225" h="127000">
                  <a:moveTo>
                    <a:pt x="1067448" y="102776"/>
                  </a:moveTo>
                  <a:lnTo>
                    <a:pt x="1063105" y="96186"/>
                  </a:lnTo>
                  <a:lnTo>
                    <a:pt x="1069964" y="92580"/>
                  </a:lnTo>
                  <a:lnTo>
                    <a:pt x="1076527" y="88492"/>
                  </a:lnTo>
                  <a:lnTo>
                    <a:pt x="1103690" y="61610"/>
                  </a:lnTo>
                  <a:lnTo>
                    <a:pt x="1107548" y="55244"/>
                  </a:lnTo>
                  <a:lnTo>
                    <a:pt x="1116748" y="55244"/>
                  </a:lnTo>
                  <a:lnTo>
                    <a:pt x="1090794" y="87843"/>
                  </a:lnTo>
                  <a:lnTo>
                    <a:pt x="1073692" y="99477"/>
                  </a:lnTo>
                  <a:lnTo>
                    <a:pt x="1067448" y="102776"/>
                  </a:lnTo>
                  <a:close/>
                </a:path>
                <a:path w="1165225" h="127000">
                  <a:moveTo>
                    <a:pt x="1165032" y="126332"/>
                  </a:moveTo>
                  <a:lnTo>
                    <a:pt x="1156764" y="126332"/>
                  </a:lnTo>
                  <a:lnTo>
                    <a:pt x="1156764" y="57347"/>
                  </a:lnTo>
                  <a:lnTo>
                    <a:pt x="1129141" y="57347"/>
                  </a:lnTo>
                  <a:lnTo>
                    <a:pt x="1129141" y="49775"/>
                  </a:lnTo>
                  <a:lnTo>
                    <a:pt x="1156764" y="49775"/>
                  </a:lnTo>
                  <a:lnTo>
                    <a:pt x="1156764" y="0"/>
                  </a:lnTo>
                  <a:lnTo>
                    <a:pt x="1165032" y="0"/>
                  </a:lnTo>
                  <a:lnTo>
                    <a:pt x="1165032" y="126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74040" y="1035805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94311" y="1293875"/>
            <a:ext cx="6445250" cy="146685"/>
            <a:chOff x="594311" y="1293875"/>
            <a:chExt cx="6445250" cy="146685"/>
          </a:xfrm>
        </p:grpSpPr>
        <p:sp>
          <p:nvSpPr>
            <p:cNvPr id="8" name="object 8"/>
            <p:cNvSpPr/>
            <p:nvPr/>
          </p:nvSpPr>
          <p:spPr>
            <a:xfrm>
              <a:off x="4038600" y="1293875"/>
              <a:ext cx="3001010" cy="139065"/>
            </a:xfrm>
            <a:custGeom>
              <a:avLst/>
              <a:gdLst/>
              <a:ahLst/>
              <a:cxnLst/>
              <a:rect l="l" t="t" r="r" b="b"/>
              <a:pathLst>
                <a:path w="3001009" h="139065">
                  <a:moveTo>
                    <a:pt x="3000756" y="138684"/>
                  </a:moveTo>
                  <a:lnTo>
                    <a:pt x="0" y="138684"/>
                  </a:lnTo>
                  <a:lnTo>
                    <a:pt x="0" y="0"/>
                  </a:lnTo>
                  <a:lnTo>
                    <a:pt x="3000756" y="0"/>
                  </a:lnTo>
                  <a:lnTo>
                    <a:pt x="3000756" y="13868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11" y="1305483"/>
              <a:ext cx="6359957" cy="13502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86740" y="1516379"/>
            <a:ext cx="6382385" cy="142240"/>
            <a:chOff x="586740" y="1516379"/>
            <a:chExt cx="6382385" cy="1422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40" y="1516379"/>
              <a:ext cx="6382388" cy="1421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35787" y="1528128"/>
              <a:ext cx="2810510" cy="114935"/>
            </a:xfrm>
            <a:custGeom>
              <a:avLst/>
              <a:gdLst/>
              <a:ahLst/>
              <a:cxnLst/>
              <a:rect l="l" t="t" r="r" b="b"/>
              <a:pathLst>
                <a:path w="2810510" h="114935">
                  <a:moveTo>
                    <a:pt x="13740" y="33370"/>
                  </a:moveTo>
                  <a:lnTo>
                    <a:pt x="0" y="33370"/>
                  </a:lnTo>
                  <a:lnTo>
                    <a:pt x="45" y="14254"/>
                  </a:lnTo>
                  <a:lnTo>
                    <a:pt x="1074" y="10071"/>
                  </a:lnTo>
                  <a:lnTo>
                    <a:pt x="5374" y="3248"/>
                  </a:lnTo>
                  <a:lnTo>
                    <a:pt x="9160" y="1027"/>
                  </a:lnTo>
                  <a:lnTo>
                    <a:pt x="14582" y="0"/>
                  </a:lnTo>
                  <a:lnTo>
                    <a:pt x="14582" y="5888"/>
                  </a:lnTo>
                  <a:lnTo>
                    <a:pt x="11777" y="6356"/>
                  </a:lnTo>
                  <a:lnTo>
                    <a:pt x="9651" y="7547"/>
                  </a:lnTo>
                  <a:lnTo>
                    <a:pt x="6753" y="11380"/>
                  </a:lnTo>
                  <a:lnTo>
                    <a:pt x="6029" y="14254"/>
                  </a:lnTo>
                  <a:lnTo>
                    <a:pt x="6029" y="19769"/>
                  </a:lnTo>
                  <a:lnTo>
                    <a:pt x="13740" y="19769"/>
                  </a:lnTo>
                  <a:lnTo>
                    <a:pt x="13740" y="33370"/>
                  </a:lnTo>
                  <a:close/>
                </a:path>
                <a:path w="2810510" h="114935">
                  <a:moveTo>
                    <a:pt x="758275" y="37576"/>
                  </a:moveTo>
                  <a:lnTo>
                    <a:pt x="758275" y="31687"/>
                  </a:lnTo>
                  <a:lnTo>
                    <a:pt x="761079" y="31220"/>
                  </a:lnTo>
                  <a:lnTo>
                    <a:pt x="763206" y="30028"/>
                  </a:lnTo>
                  <a:lnTo>
                    <a:pt x="766104" y="26196"/>
                  </a:lnTo>
                  <a:lnTo>
                    <a:pt x="766829" y="23321"/>
                  </a:lnTo>
                  <a:lnTo>
                    <a:pt x="766829" y="17806"/>
                  </a:lnTo>
                  <a:lnTo>
                    <a:pt x="759116" y="17806"/>
                  </a:lnTo>
                  <a:lnTo>
                    <a:pt x="759116" y="4206"/>
                  </a:lnTo>
                  <a:lnTo>
                    <a:pt x="772858" y="4206"/>
                  </a:lnTo>
                  <a:lnTo>
                    <a:pt x="772812" y="23321"/>
                  </a:lnTo>
                  <a:lnTo>
                    <a:pt x="771783" y="27504"/>
                  </a:lnTo>
                  <a:lnTo>
                    <a:pt x="767483" y="34328"/>
                  </a:lnTo>
                  <a:lnTo>
                    <a:pt x="763697" y="36548"/>
                  </a:lnTo>
                  <a:lnTo>
                    <a:pt x="758275" y="37576"/>
                  </a:lnTo>
                  <a:close/>
                </a:path>
                <a:path w="2810510" h="114935">
                  <a:moveTo>
                    <a:pt x="2809885" y="114554"/>
                  </a:moveTo>
                  <a:lnTo>
                    <a:pt x="2796845" y="114554"/>
                  </a:lnTo>
                  <a:lnTo>
                    <a:pt x="2796845" y="100813"/>
                  </a:lnTo>
                  <a:lnTo>
                    <a:pt x="2809885" y="100813"/>
                  </a:lnTo>
                  <a:lnTo>
                    <a:pt x="2809885" y="114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94311" y="1753137"/>
            <a:ext cx="4293870" cy="133985"/>
            <a:chOff x="594311" y="1753137"/>
            <a:chExt cx="4293870" cy="1339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311" y="1753137"/>
              <a:ext cx="4263200" cy="12941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48204" y="1852970"/>
              <a:ext cx="2039620" cy="34290"/>
            </a:xfrm>
            <a:custGeom>
              <a:avLst/>
              <a:gdLst/>
              <a:ahLst/>
              <a:cxnLst/>
              <a:rect l="l" t="t" r="r" b="b"/>
              <a:pathLst>
                <a:path w="2039620" h="34289">
                  <a:moveTo>
                    <a:pt x="0" y="34071"/>
                  </a:moveTo>
                  <a:lnTo>
                    <a:pt x="0" y="27201"/>
                  </a:lnTo>
                  <a:lnTo>
                    <a:pt x="2430" y="26734"/>
                  </a:lnTo>
                  <a:lnTo>
                    <a:pt x="4393" y="25659"/>
                  </a:lnTo>
                  <a:lnTo>
                    <a:pt x="7384" y="22293"/>
                  </a:lnTo>
                  <a:lnTo>
                    <a:pt x="8077" y="19910"/>
                  </a:lnTo>
                  <a:lnTo>
                    <a:pt x="8132" y="14862"/>
                  </a:lnTo>
                  <a:lnTo>
                    <a:pt x="560" y="14862"/>
                  </a:lnTo>
                  <a:lnTo>
                    <a:pt x="560" y="841"/>
                  </a:lnTo>
                  <a:lnTo>
                    <a:pt x="14862" y="841"/>
                  </a:lnTo>
                  <a:lnTo>
                    <a:pt x="14862" y="19910"/>
                  </a:lnTo>
                  <a:lnTo>
                    <a:pt x="13764" y="24140"/>
                  </a:lnTo>
                  <a:lnTo>
                    <a:pt x="9370" y="30963"/>
                  </a:lnTo>
                  <a:lnTo>
                    <a:pt x="5515" y="33137"/>
                  </a:lnTo>
                  <a:lnTo>
                    <a:pt x="0" y="34071"/>
                  </a:lnTo>
                  <a:close/>
                </a:path>
                <a:path w="2039620" h="34289">
                  <a:moveTo>
                    <a:pt x="2039406" y="13740"/>
                  </a:moveTo>
                  <a:lnTo>
                    <a:pt x="2026367" y="13740"/>
                  </a:lnTo>
                  <a:lnTo>
                    <a:pt x="2026367" y="0"/>
                  </a:lnTo>
                  <a:lnTo>
                    <a:pt x="2039406" y="0"/>
                  </a:lnTo>
                  <a:lnTo>
                    <a:pt x="2039406" y="1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5527" y="2186939"/>
            <a:ext cx="1926336" cy="14046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74040" y="2152898"/>
            <a:ext cx="1657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6740" y="2410967"/>
            <a:ext cx="6385560" cy="14046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86740" y="2634995"/>
            <a:ext cx="6385560" cy="142240"/>
            <a:chOff x="586740" y="2634995"/>
            <a:chExt cx="6385560" cy="14224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740" y="2634995"/>
              <a:ext cx="6385560" cy="1421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31899" y="2646744"/>
              <a:ext cx="4330065" cy="114935"/>
            </a:xfrm>
            <a:custGeom>
              <a:avLst/>
              <a:gdLst/>
              <a:ahLst/>
              <a:cxnLst/>
              <a:rect l="l" t="t" r="r" b="b"/>
              <a:pathLst>
                <a:path w="4330065" h="114935">
                  <a:moveTo>
                    <a:pt x="13740" y="33370"/>
                  </a:moveTo>
                  <a:lnTo>
                    <a:pt x="0" y="33370"/>
                  </a:lnTo>
                  <a:lnTo>
                    <a:pt x="45" y="14254"/>
                  </a:lnTo>
                  <a:lnTo>
                    <a:pt x="1074" y="10071"/>
                  </a:lnTo>
                  <a:lnTo>
                    <a:pt x="5374" y="3248"/>
                  </a:lnTo>
                  <a:lnTo>
                    <a:pt x="9160" y="1027"/>
                  </a:lnTo>
                  <a:lnTo>
                    <a:pt x="14582" y="0"/>
                  </a:lnTo>
                  <a:lnTo>
                    <a:pt x="14582" y="5888"/>
                  </a:lnTo>
                  <a:lnTo>
                    <a:pt x="11777" y="6356"/>
                  </a:lnTo>
                  <a:lnTo>
                    <a:pt x="9651" y="7547"/>
                  </a:lnTo>
                  <a:lnTo>
                    <a:pt x="6753" y="11380"/>
                  </a:lnTo>
                  <a:lnTo>
                    <a:pt x="6029" y="14254"/>
                  </a:lnTo>
                  <a:lnTo>
                    <a:pt x="6029" y="19769"/>
                  </a:lnTo>
                  <a:lnTo>
                    <a:pt x="13740" y="19769"/>
                  </a:lnTo>
                  <a:lnTo>
                    <a:pt x="13740" y="33370"/>
                  </a:lnTo>
                  <a:close/>
                </a:path>
                <a:path w="4330065" h="114935">
                  <a:moveTo>
                    <a:pt x="1850536" y="37576"/>
                  </a:moveTo>
                  <a:lnTo>
                    <a:pt x="1850536" y="31687"/>
                  </a:lnTo>
                  <a:lnTo>
                    <a:pt x="1853346" y="31220"/>
                  </a:lnTo>
                  <a:lnTo>
                    <a:pt x="1855470" y="30028"/>
                  </a:lnTo>
                  <a:lnTo>
                    <a:pt x="1858366" y="26196"/>
                  </a:lnTo>
                  <a:lnTo>
                    <a:pt x="1859090" y="23321"/>
                  </a:lnTo>
                  <a:lnTo>
                    <a:pt x="1859090" y="17806"/>
                  </a:lnTo>
                  <a:lnTo>
                    <a:pt x="1851384" y="17806"/>
                  </a:lnTo>
                  <a:lnTo>
                    <a:pt x="1851384" y="4206"/>
                  </a:lnTo>
                  <a:lnTo>
                    <a:pt x="1865119" y="4206"/>
                  </a:lnTo>
                  <a:lnTo>
                    <a:pt x="1865073" y="23321"/>
                  </a:lnTo>
                  <a:lnTo>
                    <a:pt x="1864043" y="27504"/>
                  </a:lnTo>
                  <a:lnTo>
                    <a:pt x="1859747" y="34328"/>
                  </a:lnTo>
                  <a:lnTo>
                    <a:pt x="1855966" y="36548"/>
                  </a:lnTo>
                  <a:lnTo>
                    <a:pt x="1850536" y="37576"/>
                  </a:lnTo>
                  <a:close/>
                </a:path>
                <a:path w="4330065" h="114935">
                  <a:moveTo>
                    <a:pt x="4329799" y="114554"/>
                  </a:moveTo>
                  <a:lnTo>
                    <a:pt x="4316759" y="114554"/>
                  </a:lnTo>
                  <a:lnTo>
                    <a:pt x="4316759" y="100813"/>
                  </a:lnTo>
                  <a:lnTo>
                    <a:pt x="4329799" y="100813"/>
                  </a:lnTo>
                  <a:lnTo>
                    <a:pt x="4329799" y="1145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311" y="2870230"/>
            <a:ext cx="6359957" cy="127734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94448" y="3094265"/>
            <a:ext cx="542925" cy="129539"/>
          </a:xfrm>
          <a:custGeom>
            <a:avLst/>
            <a:gdLst/>
            <a:ahLst/>
            <a:cxnLst/>
            <a:rect l="l" t="t" r="r" b="b"/>
            <a:pathLst>
              <a:path w="542925" h="129539">
                <a:moveTo>
                  <a:pt x="47663" y="2527"/>
                </a:moveTo>
                <a:lnTo>
                  <a:pt x="12611" y="2527"/>
                </a:lnTo>
                <a:lnTo>
                  <a:pt x="12611" y="10096"/>
                </a:lnTo>
                <a:lnTo>
                  <a:pt x="47663" y="10096"/>
                </a:lnTo>
                <a:lnTo>
                  <a:pt x="47663" y="2527"/>
                </a:lnTo>
                <a:close/>
              </a:path>
              <a:path w="542925" h="129539">
                <a:moveTo>
                  <a:pt x="55245" y="54025"/>
                </a:moveTo>
                <a:lnTo>
                  <a:pt x="54610" y="51181"/>
                </a:lnTo>
                <a:lnTo>
                  <a:pt x="52082" y="46126"/>
                </a:lnTo>
                <a:lnTo>
                  <a:pt x="50253" y="43891"/>
                </a:lnTo>
                <a:lnTo>
                  <a:pt x="47383" y="41656"/>
                </a:lnTo>
                <a:lnTo>
                  <a:pt x="47383" y="60985"/>
                </a:lnTo>
                <a:lnTo>
                  <a:pt x="46037" y="64211"/>
                </a:lnTo>
                <a:lnTo>
                  <a:pt x="40614" y="69265"/>
                </a:lnTo>
                <a:lnTo>
                  <a:pt x="36588" y="70408"/>
                </a:lnTo>
                <a:lnTo>
                  <a:pt x="23901" y="70408"/>
                </a:lnTo>
                <a:lnTo>
                  <a:pt x="20027" y="69265"/>
                </a:lnTo>
                <a:lnTo>
                  <a:pt x="14325" y="64211"/>
                </a:lnTo>
                <a:lnTo>
                  <a:pt x="12890" y="60985"/>
                </a:lnTo>
                <a:lnTo>
                  <a:pt x="12890" y="53327"/>
                </a:lnTo>
                <a:lnTo>
                  <a:pt x="47383" y="60985"/>
                </a:lnTo>
                <a:lnTo>
                  <a:pt x="47383" y="41656"/>
                </a:lnTo>
                <a:lnTo>
                  <a:pt x="45847" y="40424"/>
                </a:lnTo>
                <a:lnTo>
                  <a:pt x="43180" y="39090"/>
                </a:lnTo>
                <a:lnTo>
                  <a:pt x="37007" y="37312"/>
                </a:lnTo>
                <a:lnTo>
                  <a:pt x="33642" y="36880"/>
                </a:lnTo>
                <a:lnTo>
                  <a:pt x="26352" y="36880"/>
                </a:lnTo>
                <a:lnTo>
                  <a:pt x="23177" y="37312"/>
                </a:lnTo>
                <a:lnTo>
                  <a:pt x="17322" y="39090"/>
                </a:lnTo>
                <a:lnTo>
                  <a:pt x="17170" y="39090"/>
                </a:lnTo>
                <a:lnTo>
                  <a:pt x="5041" y="54025"/>
                </a:lnTo>
                <a:lnTo>
                  <a:pt x="5041" y="60388"/>
                </a:lnTo>
                <a:lnTo>
                  <a:pt x="26352" y="77533"/>
                </a:lnTo>
                <a:lnTo>
                  <a:pt x="33642" y="77533"/>
                </a:lnTo>
                <a:lnTo>
                  <a:pt x="37096" y="77063"/>
                </a:lnTo>
                <a:lnTo>
                  <a:pt x="43586" y="75196"/>
                </a:lnTo>
                <a:lnTo>
                  <a:pt x="43421" y="75196"/>
                </a:lnTo>
                <a:lnTo>
                  <a:pt x="45999" y="73863"/>
                </a:lnTo>
                <a:lnTo>
                  <a:pt x="50368" y="70408"/>
                </a:lnTo>
                <a:lnTo>
                  <a:pt x="52095" y="68287"/>
                </a:lnTo>
                <a:lnTo>
                  <a:pt x="54165" y="64211"/>
                </a:lnTo>
                <a:lnTo>
                  <a:pt x="54635" y="63233"/>
                </a:lnTo>
                <a:lnTo>
                  <a:pt x="55130" y="60985"/>
                </a:lnTo>
                <a:lnTo>
                  <a:pt x="55245" y="54025"/>
                </a:lnTo>
                <a:close/>
              </a:path>
              <a:path w="542925" h="129539">
                <a:moveTo>
                  <a:pt x="60286" y="20053"/>
                </a:moveTo>
                <a:lnTo>
                  <a:pt x="0" y="20053"/>
                </a:lnTo>
                <a:lnTo>
                  <a:pt x="0" y="27622"/>
                </a:lnTo>
                <a:lnTo>
                  <a:pt x="60286" y="27622"/>
                </a:lnTo>
                <a:lnTo>
                  <a:pt x="60286" y="20053"/>
                </a:lnTo>
                <a:close/>
              </a:path>
              <a:path w="542925" h="129539">
                <a:moveTo>
                  <a:pt x="62115" y="112166"/>
                </a:moveTo>
                <a:lnTo>
                  <a:pt x="58458" y="110718"/>
                </a:lnTo>
                <a:lnTo>
                  <a:pt x="55626" y="109550"/>
                </a:lnTo>
                <a:lnTo>
                  <a:pt x="51015" y="106045"/>
                </a:lnTo>
                <a:lnTo>
                  <a:pt x="48539" y="102349"/>
                </a:lnTo>
                <a:lnTo>
                  <a:pt x="44742" y="96697"/>
                </a:lnTo>
                <a:lnTo>
                  <a:pt x="43180" y="91795"/>
                </a:lnTo>
                <a:lnTo>
                  <a:pt x="43180" y="84683"/>
                </a:lnTo>
                <a:lnTo>
                  <a:pt x="34912" y="84683"/>
                </a:lnTo>
                <a:lnTo>
                  <a:pt x="34912" y="93941"/>
                </a:lnTo>
                <a:lnTo>
                  <a:pt x="32600" y="100622"/>
                </a:lnTo>
                <a:lnTo>
                  <a:pt x="23342" y="112776"/>
                </a:lnTo>
                <a:lnTo>
                  <a:pt x="16776" y="117640"/>
                </a:lnTo>
                <a:lnTo>
                  <a:pt x="8267" y="121285"/>
                </a:lnTo>
                <a:lnTo>
                  <a:pt x="12331" y="127317"/>
                </a:lnTo>
                <a:lnTo>
                  <a:pt x="39674" y="102349"/>
                </a:lnTo>
                <a:lnTo>
                  <a:pt x="41732" y="106286"/>
                </a:lnTo>
                <a:lnTo>
                  <a:pt x="44450" y="109550"/>
                </a:lnTo>
                <a:lnTo>
                  <a:pt x="51168" y="114782"/>
                </a:lnTo>
                <a:lnTo>
                  <a:pt x="54495" y="116751"/>
                </a:lnTo>
                <a:lnTo>
                  <a:pt x="57531" y="117970"/>
                </a:lnTo>
                <a:lnTo>
                  <a:pt x="57835" y="117970"/>
                </a:lnTo>
                <a:lnTo>
                  <a:pt x="62115" y="112166"/>
                </a:lnTo>
                <a:close/>
              </a:path>
              <a:path w="542925" h="129539">
                <a:moveTo>
                  <a:pt x="107683" y="0"/>
                </a:moveTo>
                <a:lnTo>
                  <a:pt x="99402" y="0"/>
                </a:lnTo>
                <a:lnTo>
                  <a:pt x="99402" y="34493"/>
                </a:lnTo>
                <a:lnTo>
                  <a:pt x="81737" y="34493"/>
                </a:lnTo>
                <a:lnTo>
                  <a:pt x="81737" y="2387"/>
                </a:lnTo>
                <a:lnTo>
                  <a:pt x="73469" y="2387"/>
                </a:lnTo>
                <a:lnTo>
                  <a:pt x="73469" y="76835"/>
                </a:lnTo>
                <a:lnTo>
                  <a:pt x="81737" y="76835"/>
                </a:lnTo>
                <a:lnTo>
                  <a:pt x="81737" y="41922"/>
                </a:lnTo>
                <a:lnTo>
                  <a:pt x="99402" y="41922"/>
                </a:lnTo>
                <a:lnTo>
                  <a:pt x="99402" y="78232"/>
                </a:lnTo>
                <a:lnTo>
                  <a:pt x="107683" y="78232"/>
                </a:lnTo>
                <a:lnTo>
                  <a:pt x="107683" y="41922"/>
                </a:lnTo>
                <a:lnTo>
                  <a:pt x="107683" y="34493"/>
                </a:lnTo>
                <a:lnTo>
                  <a:pt x="107683" y="0"/>
                </a:lnTo>
                <a:close/>
              </a:path>
              <a:path w="542925" h="129539">
                <a:moveTo>
                  <a:pt x="116230" y="120865"/>
                </a:moveTo>
                <a:lnTo>
                  <a:pt x="108470" y="117970"/>
                </a:lnTo>
                <a:lnTo>
                  <a:pt x="102323" y="113995"/>
                </a:lnTo>
                <a:lnTo>
                  <a:pt x="95199" y="106045"/>
                </a:lnTo>
                <a:lnTo>
                  <a:pt x="93256" y="103898"/>
                </a:lnTo>
                <a:lnTo>
                  <a:pt x="91071" y="97523"/>
                </a:lnTo>
                <a:lnTo>
                  <a:pt x="90995" y="84823"/>
                </a:lnTo>
                <a:lnTo>
                  <a:pt x="86969" y="84823"/>
                </a:lnTo>
                <a:lnTo>
                  <a:pt x="86969" y="106045"/>
                </a:lnTo>
                <a:lnTo>
                  <a:pt x="86969" y="84823"/>
                </a:lnTo>
                <a:lnTo>
                  <a:pt x="82727" y="84823"/>
                </a:lnTo>
                <a:lnTo>
                  <a:pt x="82651" y="93941"/>
                </a:lnTo>
                <a:lnTo>
                  <a:pt x="82067" y="97523"/>
                </a:lnTo>
                <a:lnTo>
                  <a:pt x="56781" y="123380"/>
                </a:lnTo>
                <a:lnTo>
                  <a:pt x="60845" y="129413"/>
                </a:lnTo>
                <a:lnTo>
                  <a:pt x="84734" y="110718"/>
                </a:lnTo>
                <a:lnTo>
                  <a:pt x="86029" y="108483"/>
                </a:lnTo>
                <a:lnTo>
                  <a:pt x="86118" y="108242"/>
                </a:lnTo>
                <a:lnTo>
                  <a:pt x="86347" y="107657"/>
                </a:lnTo>
                <a:lnTo>
                  <a:pt x="86931" y="106413"/>
                </a:lnTo>
                <a:lnTo>
                  <a:pt x="87591" y="107657"/>
                </a:lnTo>
                <a:lnTo>
                  <a:pt x="87960" y="108483"/>
                </a:lnTo>
                <a:lnTo>
                  <a:pt x="89382" y="110718"/>
                </a:lnTo>
                <a:lnTo>
                  <a:pt x="112166" y="126746"/>
                </a:lnTo>
                <a:lnTo>
                  <a:pt x="116230" y="120865"/>
                </a:lnTo>
                <a:close/>
              </a:path>
              <a:path w="542925" h="129539">
                <a:moveTo>
                  <a:pt x="230784" y="80479"/>
                </a:moveTo>
                <a:lnTo>
                  <a:pt x="222516" y="80479"/>
                </a:lnTo>
                <a:lnTo>
                  <a:pt x="222516" y="96050"/>
                </a:lnTo>
                <a:lnTo>
                  <a:pt x="222516" y="103200"/>
                </a:lnTo>
                <a:lnTo>
                  <a:pt x="222516" y="119176"/>
                </a:lnTo>
                <a:lnTo>
                  <a:pt x="154787" y="119176"/>
                </a:lnTo>
                <a:lnTo>
                  <a:pt x="154787" y="103200"/>
                </a:lnTo>
                <a:lnTo>
                  <a:pt x="222516" y="103200"/>
                </a:lnTo>
                <a:lnTo>
                  <a:pt x="222516" y="96050"/>
                </a:lnTo>
                <a:lnTo>
                  <a:pt x="154787" y="96050"/>
                </a:lnTo>
                <a:lnTo>
                  <a:pt x="154787" y="80479"/>
                </a:lnTo>
                <a:lnTo>
                  <a:pt x="146380" y="80479"/>
                </a:lnTo>
                <a:lnTo>
                  <a:pt x="146380" y="126326"/>
                </a:lnTo>
                <a:lnTo>
                  <a:pt x="230784" y="126326"/>
                </a:lnTo>
                <a:lnTo>
                  <a:pt x="230784" y="119176"/>
                </a:lnTo>
                <a:lnTo>
                  <a:pt x="230784" y="103200"/>
                </a:lnTo>
                <a:lnTo>
                  <a:pt x="230784" y="96050"/>
                </a:lnTo>
                <a:lnTo>
                  <a:pt x="230784" y="80479"/>
                </a:lnTo>
                <a:close/>
              </a:path>
              <a:path w="542925" h="129539">
                <a:moveTo>
                  <a:pt x="236816" y="42481"/>
                </a:moveTo>
                <a:lnTo>
                  <a:pt x="230390" y="41363"/>
                </a:lnTo>
                <a:lnTo>
                  <a:pt x="230593" y="41363"/>
                </a:lnTo>
                <a:lnTo>
                  <a:pt x="225018" y="39776"/>
                </a:lnTo>
                <a:lnTo>
                  <a:pt x="193979" y="15963"/>
                </a:lnTo>
                <a:lnTo>
                  <a:pt x="192786" y="11684"/>
                </a:lnTo>
                <a:lnTo>
                  <a:pt x="192786" y="1955"/>
                </a:lnTo>
                <a:lnTo>
                  <a:pt x="184099" y="1955"/>
                </a:lnTo>
                <a:lnTo>
                  <a:pt x="184099" y="11684"/>
                </a:lnTo>
                <a:lnTo>
                  <a:pt x="182905" y="15963"/>
                </a:lnTo>
                <a:lnTo>
                  <a:pt x="151561" y="39776"/>
                </a:lnTo>
                <a:lnTo>
                  <a:pt x="140068" y="42481"/>
                </a:lnTo>
                <a:lnTo>
                  <a:pt x="143154" y="49212"/>
                </a:lnTo>
                <a:lnTo>
                  <a:pt x="178460" y="34277"/>
                </a:lnTo>
                <a:lnTo>
                  <a:pt x="188442" y="21869"/>
                </a:lnTo>
                <a:lnTo>
                  <a:pt x="190030" y="25234"/>
                </a:lnTo>
                <a:lnTo>
                  <a:pt x="223774" y="47104"/>
                </a:lnTo>
                <a:lnTo>
                  <a:pt x="233730" y="49212"/>
                </a:lnTo>
                <a:lnTo>
                  <a:pt x="236816" y="42481"/>
                </a:lnTo>
                <a:close/>
              </a:path>
              <a:path w="542925" h="129539">
                <a:moveTo>
                  <a:pt x="246354" y="61417"/>
                </a:moveTo>
                <a:lnTo>
                  <a:pt x="130251" y="61417"/>
                </a:lnTo>
                <a:lnTo>
                  <a:pt x="130251" y="68846"/>
                </a:lnTo>
                <a:lnTo>
                  <a:pt x="246354" y="68846"/>
                </a:lnTo>
                <a:lnTo>
                  <a:pt x="246354" y="61417"/>
                </a:lnTo>
                <a:close/>
              </a:path>
              <a:path w="542925" h="129539">
                <a:moveTo>
                  <a:pt x="343522" y="86372"/>
                </a:moveTo>
                <a:lnTo>
                  <a:pt x="343433" y="85979"/>
                </a:lnTo>
                <a:lnTo>
                  <a:pt x="343331" y="85509"/>
                </a:lnTo>
                <a:lnTo>
                  <a:pt x="341972" y="79502"/>
                </a:lnTo>
                <a:lnTo>
                  <a:pt x="302602" y="85979"/>
                </a:lnTo>
                <a:lnTo>
                  <a:pt x="287947" y="86791"/>
                </a:lnTo>
                <a:lnTo>
                  <a:pt x="278879" y="86791"/>
                </a:lnTo>
                <a:lnTo>
                  <a:pt x="278879" y="12331"/>
                </a:lnTo>
                <a:lnTo>
                  <a:pt x="270471" y="12331"/>
                </a:lnTo>
                <a:lnTo>
                  <a:pt x="270471" y="94361"/>
                </a:lnTo>
                <a:lnTo>
                  <a:pt x="283413" y="94361"/>
                </a:lnTo>
                <a:lnTo>
                  <a:pt x="322160" y="91046"/>
                </a:lnTo>
                <a:lnTo>
                  <a:pt x="342011" y="86791"/>
                </a:lnTo>
                <a:lnTo>
                  <a:pt x="343522" y="86372"/>
                </a:lnTo>
                <a:close/>
              </a:path>
              <a:path w="542925" h="129539">
                <a:moveTo>
                  <a:pt x="367080" y="0"/>
                </a:moveTo>
                <a:lnTo>
                  <a:pt x="358800" y="0"/>
                </a:lnTo>
                <a:lnTo>
                  <a:pt x="358800" y="126326"/>
                </a:lnTo>
                <a:lnTo>
                  <a:pt x="367080" y="126326"/>
                </a:lnTo>
                <a:lnTo>
                  <a:pt x="367080" y="0"/>
                </a:lnTo>
                <a:close/>
              </a:path>
              <a:path w="542925" h="129539">
                <a:moveTo>
                  <a:pt x="473913" y="87071"/>
                </a:moveTo>
                <a:lnTo>
                  <a:pt x="473824" y="86677"/>
                </a:lnTo>
                <a:lnTo>
                  <a:pt x="473722" y="86207"/>
                </a:lnTo>
                <a:lnTo>
                  <a:pt x="472376" y="80200"/>
                </a:lnTo>
                <a:lnTo>
                  <a:pt x="432993" y="86677"/>
                </a:lnTo>
                <a:lnTo>
                  <a:pt x="418350" y="87490"/>
                </a:lnTo>
                <a:lnTo>
                  <a:pt x="409282" y="87490"/>
                </a:lnTo>
                <a:lnTo>
                  <a:pt x="409282" y="21310"/>
                </a:lnTo>
                <a:lnTo>
                  <a:pt x="460603" y="21310"/>
                </a:lnTo>
                <a:lnTo>
                  <a:pt x="460603" y="13741"/>
                </a:lnTo>
                <a:lnTo>
                  <a:pt x="400862" y="13741"/>
                </a:lnTo>
                <a:lnTo>
                  <a:pt x="400862" y="95059"/>
                </a:lnTo>
                <a:lnTo>
                  <a:pt x="413816" y="95059"/>
                </a:lnTo>
                <a:lnTo>
                  <a:pt x="419049" y="94919"/>
                </a:lnTo>
                <a:lnTo>
                  <a:pt x="463588" y="89687"/>
                </a:lnTo>
                <a:lnTo>
                  <a:pt x="472401" y="87490"/>
                </a:lnTo>
                <a:lnTo>
                  <a:pt x="473913" y="87071"/>
                </a:lnTo>
                <a:close/>
              </a:path>
              <a:path w="542925" h="129539">
                <a:moveTo>
                  <a:pt x="515137" y="49771"/>
                </a:moveTo>
                <a:lnTo>
                  <a:pt x="493268" y="49771"/>
                </a:lnTo>
                <a:lnTo>
                  <a:pt x="493268" y="0"/>
                </a:lnTo>
                <a:lnTo>
                  <a:pt x="485000" y="0"/>
                </a:lnTo>
                <a:lnTo>
                  <a:pt x="485000" y="126326"/>
                </a:lnTo>
                <a:lnTo>
                  <a:pt x="493268" y="126326"/>
                </a:lnTo>
                <a:lnTo>
                  <a:pt x="493268" y="57340"/>
                </a:lnTo>
                <a:lnTo>
                  <a:pt x="515137" y="57340"/>
                </a:lnTo>
                <a:lnTo>
                  <a:pt x="515137" y="49771"/>
                </a:lnTo>
                <a:close/>
              </a:path>
              <a:path w="542925" h="129539">
                <a:moveTo>
                  <a:pt x="542467" y="99834"/>
                </a:moveTo>
                <a:lnTo>
                  <a:pt x="529424" y="99834"/>
                </a:lnTo>
                <a:lnTo>
                  <a:pt x="529424" y="113576"/>
                </a:lnTo>
                <a:lnTo>
                  <a:pt x="542467" y="113576"/>
                </a:lnTo>
                <a:lnTo>
                  <a:pt x="542467" y="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5992" y="10271908"/>
            <a:ext cx="67820" cy="1112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159" y="934291"/>
            <a:ext cx="2957513" cy="1539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064" y="1223772"/>
            <a:ext cx="3866502" cy="1157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41804" y="1691639"/>
            <a:ext cx="3075940" cy="2230120"/>
            <a:chOff x="2241804" y="1691639"/>
            <a:chExt cx="3075940" cy="223012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1804" y="1691639"/>
              <a:ext cx="3075432" cy="19949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41804" y="3686555"/>
              <a:ext cx="3075940" cy="234950"/>
            </a:xfrm>
            <a:custGeom>
              <a:avLst/>
              <a:gdLst/>
              <a:ahLst/>
              <a:cxnLst/>
              <a:rect l="l" t="t" r="r" b="b"/>
              <a:pathLst>
                <a:path w="3075940" h="234950">
                  <a:moveTo>
                    <a:pt x="3075432" y="234695"/>
                  </a:moveTo>
                  <a:lnTo>
                    <a:pt x="0" y="234695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2346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2245" y="3752474"/>
              <a:ext cx="1794739" cy="11802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94309" y="4250981"/>
            <a:ext cx="6375400" cy="129539"/>
          </a:xfrm>
          <a:custGeom>
            <a:avLst/>
            <a:gdLst/>
            <a:ahLst/>
            <a:cxnLst/>
            <a:rect l="l" t="t" r="r" b="b"/>
            <a:pathLst>
              <a:path w="6375400" h="129539">
                <a:moveTo>
                  <a:pt x="106692" y="65760"/>
                </a:moveTo>
                <a:lnTo>
                  <a:pt x="71831" y="47929"/>
                </a:lnTo>
                <a:lnTo>
                  <a:pt x="62674" y="28232"/>
                </a:lnTo>
                <a:lnTo>
                  <a:pt x="62674" y="8407"/>
                </a:lnTo>
                <a:lnTo>
                  <a:pt x="53975" y="8407"/>
                </a:lnTo>
                <a:lnTo>
                  <a:pt x="53975" y="28232"/>
                </a:lnTo>
                <a:lnTo>
                  <a:pt x="52781" y="33858"/>
                </a:lnTo>
                <a:lnTo>
                  <a:pt x="21450" y="62763"/>
                </a:lnTo>
                <a:lnTo>
                  <a:pt x="9956" y="65760"/>
                </a:lnTo>
                <a:lnTo>
                  <a:pt x="12890" y="72631"/>
                </a:lnTo>
                <a:lnTo>
                  <a:pt x="48094" y="55880"/>
                </a:lnTo>
                <a:lnTo>
                  <a:pt x="58331" y="40525"/>
                </a:lnTo>
                <a:lnTo>
                  <a:pt x="60007" y="44919"/>
                </a:lnTo>
                <a:lnTo>
                  <a:pt x="93967" y="70180"/>
                </a:lnTo>
                <a:lnTo>
                  <a:pt x="103759" y="72631"/>
                </a:lnTo>
                <a:lnTo>
                  <a:pt x="106692" y="65760"/>
                </a:lnTo>
                <a:close/>
              </a:path>
              <a:path w="6375400" h="129539">
                <a:moveTo>
                  <a:pt x="116090" y="102069"/>
                </a:moveTo>
                <a:lnTo>
                  <a:pt x="0" y="102069"/>
                </a:lnTo>
                <a:lnTo>
                  <a:pt x="0" y="109499"/>
                </a:lnTo>
                <a:lnTo>
                  <a:pt x="116090" y="109499"/>
                </a:lnTo>
                <a:lnTo>
                  <a:pt x="116090" y="102069"/>
                </a:lnTo>
                <a:close/>
              </a:path>
              <a:path w="6375400" h="129539">
                <a:moveTo>
                  <a:pt x="230924" y="83566"/>
                </a:moveTo>
                <a:lnTo>
                  <a:pt x="222516" y="83566"/>
                </a:lnTo>
                <a:lnTo>
                  <a:pt x="222516" y="90995"/>
                </a:lnTo>
                <a:lnTo>
                  <a:pt x="222516" y="119037"/>
                </a:lnTo>
                <a:lnTo>
                  <a:pt x="154927" y="119037"/>
                </a:lnTo>
                <a:lnTo>
                  <a:pt x="154927" y="90995"/>
                </a:lnTo>
                <a:lnTo>
                  <a:pt x="222516" y="90995"/>
                </a:lnTo>
                <a:lnTo>
                  <a:pt x="222516" y="83566"/>
                </a:lnTo>
                <a:lnTo>
                  <a:pt x="146519" y="83566"/>
                </a:lnTo>
                <a:lnTo>
                  <a:pt x="146519" y="126326"/>
                </a:lnTo>
                <a:lnTo>
                  <a:pt x="230924" y="126326"/>
                </a:lnTo>
                <a:lnTo>
                  <a:pt x="230924" y="119037"/>
                </a:lnTo>
                <a:lnTo>
                  <a:pt x="230924" y="90995"/>
                </a:lnTo>
                <a:lnTo>
                  <a:pt x="230924" y="83566"/>
                </a:lnTo>
                <a:close/>
              </a:path>
              <a:path w="6375400" h="129539">
                <a:moveTo>
                  <a:pt x="246494" y="62674"/>
                </a:moveTo>
                <a:lnTo>
                  <a:pt x="192786" y="62674"/>
                </a:lnTo>
                <a:lnTo>
                  <a:pt x="192786" y="46405"/>
                </a:lnTo>
                <a:lnTo>
                  <a:pt x="230225" y="46405"/>
                </a:lnTo>
                <a:lnTo>
                  <a:pt x="230225" y="39116"/>
                </a:lnTo>
                <a:lnTo>
                  <a:pt x="230225" y="11074"/>
                </a:lnTo>
                <a:lnTo>
                  <a:pt x="230225" y="3644"/>
                </a:lnTo>
                <a:lnTo>
                  <a:pt x="221818" y="3644"/>
                </a:lnTo>
                <a:lnTo>
                  <a:pt x="221818" y="11074"/>
                </a:lnTo>
                <a:lnTo>
                  <a:pt x="221818" y="39116"/>
                </a:lnTo>
                <a:lnTo>
                  <a:pt x="155638" y="39116"/>
                </a:lnTo>
                <a:lnTo>
                  <a:pt x="155638" y="11074"/>
                </a:lnTo>
                <a:lnTo>
                  <a:pt x="221818" y="11074"/>
                </a:lnTo>
                <a:lnTo>
                  <a:pt x="221818" y="3644"/>
                </a:lnTo>
                <a:lnTo>
                  <a:pt x="147218" y="3644"/>
                </a:lnTo>
                <a:lnTo>
                  <a:pt x="147218" y="46405"/>
                </a:lnTo>
                <a:lnTo>
                  <a:pt x="184378" y="46405"/>
                </a:lnTo>
                <a:lnTo>
                  <a:pt x="184378" y="62674"/>
                </a:lnTo>
                <a:lnTo>
                  <a:pt x="130390" y="62674"/>
                </a:lnTo>
                <a:lnTo>
                  <a:pt x="130390" y="70104"/>
                </a:lnTo>
                <a:lnTo>
                  <a:pt x="246494" y="70104"/>
                </a:lnTo>
                <a:lnTo>
                  <a:pt x="246494" y="62674"/>
                </a:lnTo>
                <a:close/>
              </a:path>
              <a:path w="6375400" h="129539">
                <a:moveTo>
                  <a:pt x="328803" y="11633"/>
                </a:moveTo>
                <a:lnTo>
                  <a:pt x="320522" y="11633"/>
                </a:lnTo>
                <a:lnTo>
                  <a:pt x="320522" y="45986"/>
                </a:lnTo>
                <a:lnTo>
                  <a:pt x="320522" y="53416"/>
                </a:lnTo>
                <a:lnTo>
                  <a:pt x="320522" y="88328"/>
                </a:lnTo>
                <a:lnTo>
                  <a:pt x="277482" y="88328"/>
                </a:lnTo>
                <a:lnTo>
                  <a:pt x="277482" y="53416"/>
                </a:lnTo>
                <a:lnTo>
                  <a:pt x="320522" y="53416"/>
                </a:lnTo>
                <a:lnTo>
                  <a:pt x="320522" y="45986"/>
                </a:lnTo>
                <a:lnTo>
                  <a:pt x="277482" y="45986"/>
                </a:lnTo>
                <a:lnTo>
                  <a:pt x="277482" y="12052"/>
                </a:lnTo>
                <a:lnTo>
                  <a:pt x="269201" y="12052"/>
                </a:lnTo>
                <a:lnTo>
                  <a:pt x="269201" y="95770"/>
                </a:lnTo>
                <a:lnTo>
                  <a:pt x="328803" y="95770"/>
                </a:lnTo>
                <a:lnTo>
                  <a:pt x="328803" y="88328"/>
                </a:lnTo>
                <a:lnTo>
                  <a:pt x="328803" y="53416"/>
                </a:lnTo>
                <a:lnTo>
                  <a:pt x="328803" y="45986"/>
                </a:lnTo>
                <a:lnTo>
                  <a:pt x="328803" y="11633"/>
                </a:lnTo>
                <a:close/>
              </a:path>
              <a:path w="6375400" h="129539">
                <a:moveTo>
                  <a:pt x="367220" y="0"/>
                </a:moveTo>
                <a:lnTo>
                  <a:pt x="358940" y="0"/>
                </a:lnTo>
                <a:lnTo>
                  <a:pt x="358940" y="126326"/>
                </a:lnTo>
                <a:lnTo>
                  <a:pt x="367220" y="126326"/>
                </a:lnTo>
                <a:lnTo>
                  <a:pt x="367220" y="0"/>
                </a:lnTo>
                <a:close/>
              </a:path>
              <a:path w="6375400" h="129539">
                <a:moveTo>
                  <a:pt x="468172" y="33972"/>
                </a:moveTo>
                <a:lnTo>
                  <a:pt x="467334" y="29603"/>
                </a:lnTo>
                <a:lnTo>
                  <a:pt x="463969" y="21844"/>
                </a:lnTo>
                <a:lnTo>
                  <a:pt x="461670" y="18554"/>
                </a:lnTo>
                <a:lnTo>
                  <a:pt x="460032" y="17030"/>
                </a:lnTo>
                <a:lnTo>
                  <a:pt x="460032" y="42341"/>
                </a:lnTo>
                <a:lnTo>
                  <a:pt x="459486" y="45618"/>
                </a:lnTo>
                <a:lnTo>
                  <a:pt x="439889" y="62534"/>
                </a:lnTo>
                <a:lnTo>
                  <a:pt x="432981" y="62534"/>
                </a:lnTo>
                <a:lnTo>
                  <a:pt x="412788" y="42341"/>
                </a:lnTo>
                <a:lnTo>
                  <a:pt x="412788" y="35140"/>
                </a:lnTo>
                <a:lnTo>
                  <a:pt x="432981" y="15138"/>
                </a:lnTo>
                <a:lnTo>
                  <a:pt x="439889" y="15138"/>
                </a:lnTo>
                <a:lnTo>
                  <a:pt x="460032" y="42341"/>
                </a:lnTo>
                <a:lnTo>
                  <a:pt x="460032" y="17030"/>
                </a:lnTo>
                <a:lnTo>
                  <a:pt x="440639" y="7429"/>
                </a:lnTo>
                <a:lnTo>
                  <a:pt x="432041" y="7429"/>
                </a:lnTo>
                <a:lnTo>
                  <a:pt x="404672" y="33972"/>
                </a:lnTo>
                <a:lnTo>
                  <a:pt x="404647" y="43599"/>
                </a:lnTo>
                <a:lnTo>
                  <a:pt x="405498" y="47929"/>
                </a:lnTo>
                <a:lnTo>
                  <a:pt x="432041" y="70243"/>
                </a:lnTo>
                <a:lnTo>
                  <a:pt x="440639" y="70243"/>
                </a:lnTo>
                <a:lnTo>
                  <a:pt x="464019" y="55689"/>
                </a:lnTo>
                <a:lnTo>
                  <a:pt x="467334" y="48069"/>
                </a:lnTo>
                <a:lnTo>
                  <a:pt x="467360" y="47929"/>
                </a:lnTo>
                <a:lnTo>
                  <a:pt x="468172" y="43599"/>
                </a:lnTo>
                <a:lnTo>
                  <a:pt x="468172" y="33972"/>
                </a:lnTo>
                <a:close/>
              </a:path>
              <a:path w="6375400" h="129539">
                <a:moveTo>
                  <a:pt x="484860" y="95338"/>
                </a:moveTo>
                <a:lnTo>
                  <a:pt x="483590" y="88328"/>
                </a:lnTo>
                <a:lnTo>
                  <a:pt x="476110" y="89357"/>
                </a:lnTo>
                <a:lnTo>
                  <a:pt x="468820" y="90220"/>
                </a:lnTo>
                <a:lnTo>
                  <a:pt x="425945" y="93522"/>
                </a:lnTo>
                <a:lnTo>
                  <a:pt x="403669" y="94272"/>
                </a:lnTo>
                <a:lnTo>
                  <a:pt x="395808" y="94272"/>
                </a:lnTo>
                <a:lnTo>
                  <a:pt x="396938" y="101650"/>
                </a:lnTo>
                <a:lnTo>
                  <a:pt x="441464" y="99695"/>
                </a:lnTo>
                <a:lnTo>
                  <a:pt x="474040" y="96723"/>
                </a:lnTo>
                <a:lnTo>
                  <a:pt x="484860" y="95338"/>
                </a:lnTo>
                <a:close/>
              </a:path>
              <a:path w="6375400" h="129539">
                <a:moveTo>
                  <a:pt x="500418" y="0"/>
                </a:moveTo>
                <a:lnTo>
                  <a:pt x="492150" y="0"/>
                </a:lnTo>
                <a:lnTo>
                  <a:pt x="492150" y="126326"/>
                </a:lnTo>
                <a:lnTo>
                  <a:pt x="500418" y="126326"/>
                </a:lnTo>
                <a:lnTo>
                  <a:pt x="500418" y="0"/>
                </a:lnTo>
                <a:close/>
              </a:path>
              <a:path w="6375400" h="129539">
                <a:moveTo>
                  <a:pt x="677506" y="90855"/>
                </a:moveTo>
                <a:lnTo>
                  <a:pt x="648309" y="59626"/>
                </a:lnTo>
                <a:lnTo>
                  <a:pt x="643293" y="34912"/>
                </a:lnTo>
                <a:lnTo>
                  <a:pt x="643293" y="10515"/>
                </a:lnTo>
                <a:lnTo>
                  <a:pt x="634746" y="10515"/>
                </a:lnTo>
                <a:lnTo>
                  <a:pt x="634746" y="40703"/>
                </a:lnTo>
                <a:lnTo>
                  <a:pt x="633907" y="46367"/>
                </a:lnTo>
                <a:lnTo>
                  <a:pt x="609460" y="85394"/>
                </a:lnTo>
                <a:lnTo>
                  <a:pt x="599135" y="92405"/>
                </a:lnTo>
                <a:lnTo>
                  <a:pt x="604456" y="98425"/>
                </a:lnTo>
                <a:lnTo>
                  <a:pt x="635444" y="66243"/>
                </a:lnTo>
                <a:lnTo>
                  <a:pt x="638175" y="59626"/>
                </a:lnTo>
                <a:lnTo>
                  <a:pt x="638949" y="57569"/>
                </a:lnTo>
                <a:lnTo>
                  <a:pt x="639762" y="59626"/>
                </a:lnTo>
                <a:lnTo>
                  <a:pt x="640448" y="61696"/>
                </a:lnTo>
                <a:lnTo>
                  <a:pt x="640537" y="61874"/>
                </a:lnTo>
                <a:lnTo>
                  <a:pt x="665759" y="92862"/>
                </a:lnTo>
                <a:lnTo>
                  <a:pt x="672325" y="97028"/>
                </a:lnTo>
                <a:lnTo>
                  <a:pt x="677506" y="90855"/>
                </a:lnTo>
                <a:close/>
              </a:path>
              <a:path w="6375400" h="129539">
                <a:moveTo>
                  <a:pt x="722795" y="49771"/>
                </a:moveTo>
                <a:lnTo>
                  <a:pt x="700925" y="49771"/>
                </a:lnTo>
                <a:lnTo>
                  <a:pt x="700925" y="0"/>
                </a:lnTo>
                <a:lnTo>
                  <a:pt x="692658" y="0"/>
                </a:lnTo>
                <a:lnTo>
                  <a:pt x="692658" y="126326"/>
                </a:lnTo>
                <a:lnTo>
                  <a:pt x="700925" y="126326"/>
                </a:lnTo>
                <a:lnTo>
                  <a:pt x="700925" y="57340"/>
                </a:lnTo>
                <a:lnTo>
                  <a:pt x="722795" y="57340"/>
                </a:lnTo>
                <a:lnTo>
                  <a:pt x="722795" y="49771"/>
                </a:lnTo>
                <a:close/>
              </a:path>
              <a:path w="6375400" h="129539">
                <a:moveTo>
                  <a:pt x="834542" y="10515"/>
                </a:moveTo>
                <a:lnTo>
                  <a:pt x="750138" y="10515"/>
                </a:lnTo>
                <a:lnTo>
                  <a:pt x="750138" y="17805"/>
                </a:lnTo>
                <a:lnTo>
                  <a:pt x="825995" y="17805"/>
                </a:lnTo>
                <a:lnTo>
                  <a:pt x="825893" y="30797"/>
                </a:lnTo>
                <a:lnTo>
                  <a:pt x="822667" y="61861"/>
                </a:lnTo>
                <a:lnTo>
                  <a:pt x="821207" y="70218"/>
                </a:lnTo>
                <a:lnTo>
                  <a:pt x="820343" y="74307"/>
                </a:lnTo>
                <a:lnTo>
                  <a:pt x="819404" y="77952"/>
                </a:lnTo>
                <a:lnTo>
                  <a:pt x="827671" y="79502"/>
                </a:lnTo>
                <a:lnTo>
                  <a:pt x="833615" y="41262"/>
                </a:lnTo>
                <a:lnTo>
                  <a:pt x="834466" y="27901"/>
                </a:lnTo>
                <a:lnTo>
                  <a:pt x="834542" y="10515"/>
                </a:lnTo>
                <a:close/>
              </a:path>
              <a:path w="6375400" h="129539">
                <a:moveTo>
                  <a:pt x="850811" y="101371"/>
                </a:moveTo>
                <a:lnTo>
                  <a:pt x="790244" y="101371"/>
                </a:lnTo>
                <a:lnTo>
                  <a:pt x="790244" y="54686"/>
                </a:lnTo>
                <a:lnTo>
                  <a:pt x="781824" y="54686"/>
                </a:lnTo>
                <a:lnTo>
                  <a:pt x="781824" y="101371"/>
                </a:lnTo>
                <a:lnTo>
                  <a:pt x="734720" y="101371"/>
                </a:lnTo>
                <a:lnTo>
                  <a:pt x="734720" y="108800"/>
                </a:lnTo>
                <a:lnTo>
                  <a:pt x="850811" y="108800"/>
                </a:lnTo>
                <a:lnTo>
                  <a:pt x="850811" y="101371"/>
                </a:lnTo>
                <a:close/>
              </a:path>
              <a:path w="6375400" h="129539">
                <a:moveTo>
                  <a:pt x="969162" y="42341"/>
                </a:moveTo>
                <a:lnTo>
                  <a:pt x="891755" y="42341"/>
                </a:lnTo>
                <a:lnTo>
                  <a:pt x="891755" y="29438"/>
                </a:lnTo>
                <a:lnTo>
                  <a:pt x="966343" y="29438"/>
                </a:lnTo>
                <a:lnTo>
                  <a:pt x="966343" y="2235"/>
                </a:lnTo>
                <a:lnTo>
                  <a:pt x="883348" y="2235"/>
                </a:lnTo>
                <a:lnTo>
                  <a:pt x="883348" y="9398"/>
                </a:lnTo>
                <a:lnTo>
                  <a:pt x="958075" y="9398"/>
                </a:lnTo>
                <a:lnTo>
                  <a:pt x="958075" y="22288"/>
                </a:lnTo>
                <a:lnTo>
                  <a:pt x="883348" y="22288"/>
                </a:lnTo>
                <a:lnTo>
                  <a:pt x="883348" y="49491"/>
                </a:lnTo>
                <a:lnTo>
                  <a:pt x="969162" y="49491"/>
                </a:lnTo>
                <a:lnTo>
                  <a:pt x="969162" y="42341"/>
                </a:lnTo>
                <a:close/>
              </a:path>
              <a:path w="6375400" h="129539">
                <a:moveTo>
                  <a:pt x="969848" y="118897"/>
                </a:moveTo>
                <a:lnTo>
                  <a:pt x="891057" y="118897"/>
                </a:lnTo>
                <a:lnTo>
                  <a:pt x="891057" y="106133"/>
                </a:lnTo>
                <a:lnTo>
                  <a:pt x="967054" y="106133"/>
                </a:lnTo>
                <a:lnTo>
                  <a:pt x="967054" y="79082"/>
                </a:lnTo>
                <a:lnTo>
                  <a:pt x="882637" y="79082"/>
                </a:lnTo>
                <a:lnTo>
                  <a:pt x="882637" y="86512"/>
                </a:lnTo>
                <a:lnTo>
                  <a:pt x="958773" y="86512"/>
                </a:lnTo>
                <a:lnTo>
                  <a:pt x="958773" y="98704"/>
                </a:lnTo>
                <a:lnTo>
                  <a:pt x="882637" y="98704"/>
                </a:lnTo>
                <a:lnTo>
                  <a:pt x="882637" y="126326"/>
                </a:lnTo>
                <a:lnTo>
                  <a:pt x="969848" y="126326"/>
                </a:lnTo>
                <a:lnTo>
                  <a:pt x="969848" y="118897"/>
                </a:lnTo>
                <a:close/>
              </a:path>
              <a:path w="6375400" h="129539">
                <a:moveTo>
                  <a:pt x="982611" y="60007"/>
                </a:moveTo>
                <a:lnTo>
                  <a:pt x="866521" y="60007"/>
                </a:lnTo>
                <a:lnTo>
                  <a:pt x="866521" y="67437"/>
                </a:lnTo>
                <a:lnTo>
                  <a:pt x="982611" y="67437"/>
                </a:lnTo>
                <a:lnTo>
                  <a:pt x="982611" y="60007"/>
                </a:lnTo>
                <a:close/>
              </a:path>
              <a:path w="6375400" h="129539">
                <a:moveTo>
                  <a:pt x="1139240" y="7010"/>
                </a:moveTo>
                <a:lnTo>
                  <a:pt x="1130960" y="7010"/>
                </a:lnTo>
                <a:lnTo>
                  <a:pt x="1130960" y="29019"/>
                </a:lnTo>
                <a:lnTo>
                  <a:pt x="1130960" y="36449"/>
                </a:lnTo>
                <a:lnTo>
                  <a:pt x="1130960" y="58331"/>
                </a:lnTo>
                <a:lnTo>
                  <a:pt x="1087920" y="58331"/>
                </a:lnTo>
                <a:lnTo>
                  <a:pt x="1087920" y="36449"/>
                </a:lnTo>
                <a:lnTo>
                  <a:pt x="1130960" y="36449"/>
                </a:lnTo>
                <a:lnTo>
                  <a:pt x="1130960" y="29019"/>
                </a:lnTo>
                <a:lnTo>
                  <a:pt x="1087920" y="29019"/>
                </a:lnTo>
                <a:lnTo>
                  <a:pt x="1087920" y="7429"/>
                </a:lnTo>
                <a:lnTo>
                  <a:pt x="1079652" y="7429"/>
                </a:lnTo>
                <a:lnTo>
                  <a:pt x="1079652" y="65620"/>
                </a:lnTo>
                <a:lnTo>
                  <a:pt x="1139240" y="65620"/>
                </a:lnTo>
                <a:lnTo>
                  <a:pt x="1139240" y="58331"/>
                </a:lnTo>
                <a:lnTo>
                  <a:pt x="1139240" y="36449"/>
                </a:lnTo>
                <a:lnTo>
                  <a:pt x="1139240" y="29019"/>
                </a:lnTo>
                <a:lnTo>
                  <a:pt x="1139240" y="7010"/>
                </a:lnTo>
                <a:close/>
              </a:path>
              <a:path w="6375400" h="129539">
                <a:moveTo>
                  <a:pt x="1177226" y="99275"/>
                </a:moveTo>
                <a:lnTo>
                  <a:pt x="1176197" y="95783"/>
                </a:lnTo>
                <a:lnTo>
                  <a:pt x="1172083" y="89712"/>
                </a:lnTo>
                <a:lnTo>
                  <a:pt x="1169174" y="87147"/>
                </a:lnTo>
                <a:lnTo>
                  <a:pt x="1168958" y="87033"/>
                </a:lnTo>
                <a:lnTo>
                  <a:pt x="1168958" y="100203"/>
                </a:lnTo>
                <a:lnTo>
                  <a:pt x="1168958" y="106184"/>
                </a:lnTo>
                <a:lnTo>
                  <a:pt x="1138301" y="120446"/>
                </a:lnTo>
                <a:lnTo>
                  <a:pt x="1127836" y="120446"/>
                </a:lnTo>
                <a:lnTo>
                  <a:pt x="1097178" y="106184"/>
                </a:lnTo>
                <a:lnTo>
                  <a:pt x="1097178" y="100203"/>
                </a:lnTo>
                <a:lnTo>
                  <a:pt x="1127836" y="85953"/>
                </a:lnTo>
                <a:lnTo>
                  <a:pt x="1138301" y="85953"/>
                </a:lnTo>
                <a:lnTo>
                  <a:pt x="1168958" y="100203"/>
                </a:lnTo>
                <a:lnTo>
                  <a:pt x="1168958" y="87033"/>
                </a:lnTo>
                <a:lnTo>
                  <a:pt x="1139888" y="78663"/>
                </a:lnTo>
                <a:lnTo>
                  <a:pt x="1126248" y="78663"/>
                </a:lnTo>
                <a:lnTo>
                  <a:pt x="1089926" y="95783"/>
                </a:lnTo>
                <a:lnTo>
                  <a:pt x="1088898" y="99275"/>
                </a:lnTo>
                <a:lnTo>
                  <a:pt x="1088898" y="107124"/>
                </a:lnTo>
                <a:lnTo>
                  <a:pt x="1126248" y="127736"/>
                </a:lnTo>
                <a:lnTo>
                  <a:pt x="1139888" y="127736"/>
                </a:lnTo>
                <a:lnTo>
                  <a:pt x="1176197" y="110604"/>
                </a:lnTo>
                <a:lnTo>
                  <a:pt x="1177226" y="107124"/>
                </a:lnTo>
                <a:lnTo>
                  <a:pt x="1177226" y="99275"/>
                </a:lnTo>
                <a:close/>
              </a:path>
              <a:path w="6375400" h="129539">
                <a:moveTo>
                  <a:pt x="1195324" y="31686"/>
                </a:moveTo>
                <a:lnTo>
                  <a:pt x="1173454" y="31686"/>
                </a:lnTo>
                <a:lnTo>
                  <a:pt x="1173454" y="0"/>
                </a:lnTo>
                <a:lnTo>
                  <a:pt x="1165174" y="0"/>
                </a:lnTo>
                <a:lnTo>
                  <a:pt x="1165174" y="72771"/>
                </a:lnTo>
                <a:lnTo>
                  <a:pt x="1173454" y="72771"/>
                </a:lnTo>
                <a:lnTo>
                  <a:pt x="1173454" y="39116"/>
                </a:lnTo>
                <a:lnTo>
                  <a:pt x="1195324" y="39116"/>
                </a:lnTo>
                <a:lnTo>
                  <a:pt x="1195324" y="31686"/>
                </a:lnTo>
                <a:close/>
              </a:path>
              <a:path w="6375400" h="129539">
                <a:moveTo>
                  <a:pt x="1284630" y="91274"/>
                </a:moveTo>
                <a:lnTo>
                  <a:pt x="1255433" y="59944"/>
                </a:lnTo>
                <a:lnTo>
                  <a:pt x="1254620" y="57670"/>
                </a:lnTo>
                <a:lnTo>
                  <a:pt x="1252651" y="52171"/>
                </a:lnTo>
                <a:lnTo>
                  <a:pt x="1250975" y="43929"/>
                </a:lnTo>
                <a:lnTo>
                  <a:pt x="1250416" y="35191"/>
                </a:lnTo>
                <a:lnTo>
                  <a:pt x="1250416" y="20612"/>
                </a:lnTo>
                <a:lnTo>
                  <a:pt x="1279029" y="20612"/>
                </a:lnTo>
                <a:lnTo>
                  <a:pt x="1279029" y="13042"/>
                </a:lnTo>
                <a:lnTo>
                  <a:pt x="1213269" y="13042"/>
                </a:lnTo>
                <a:lnTo>
                  <a:pt x="1213269" y="20612"/>
                </a:lnTo>
                <a:lnTo>
                  <a:pt x="1241869" y="20612"/>
                </a:lnTo>
                <a:lnTo>
                  <a:pt x="1241869" y="40982"/>
                </a:lnTo>
                <a:lnTo>
                  <a:pt x="1225372" y="77254"/>
                </a:lnTo>
                <a:lnTo>
                  <a:pt x="1206258" y="92684"/>
                </a:lnTo>
                <a:lnTo>
                  <a:pt x="1211440" y="98564"/>
                </a:lnTo>
                <a:lnTo>
                  <a:pt x="1242542" y="66370"/>
                </a:lnTo>
                <a:lnTo>
                  <a:pt x="1242644" y="66154"/>
                </a:lnTo>
                <a:lnTo>
                  <a:pt x="1244612" y="62064"/>
                </a:lnTo>
                <a:lnTo>
                  <a:pt x="1246073" y="57772"/>
                </a:lnTo>
                <a:lnTo>
                  <a:pt x="1247571" y="62064"/>
                </a:lnTo>
                <a:lnTo>
                  <a:pt x="1249540" y="66154"/>
                </a:lnTo>
                <a:lnTo>
                  <a:pt x="1276172" y="95199"/>
                </a:lnTo>
                <a:lnTo>
                  <a:pt x="1279448" y="97167"/>
                </a:lnTo>
                <a:lnTo>
                  <a:pt x="1284630" y="91274"/>
                </a:lnTo>
                <a:close/>
              </a:path>
              <a:path w="6375400" h="129539">
                <a:moveTo>
                  <a:pt x="1312252" y="0"/>
                </a:moveTo>
                <a:lnTo>
                  <a:pt x="1303985" y="0"/>
                </a:lnTo>
                <a:lnTo>
                  <a:pt x="1303985" y="126326"/>
                </a:lnTo>
                <a:lnTo>
                  <a:pt x="1312252" y="126326"/>
                </a:lnTo>
                <a:lnTo>
                  <a:pt x="1312252" y="0"/>
                </a:lnTo>
                <a:close/>
              </a:path>
              <a:path w="6375400" h="129539">
                <a:moveTo>
                  <a:pt x="1394421" y="6731"/>
                </a:moveTo>
                <a:lnTo>
                  <a:pt x="1355864" y="6731"/>
                </a:lnTo>
                <a:lnTo>
                  <a:pt x="1355864" y="14300"/>
                </a:lnTo>
                <a:lnTo>
                  <a:pt x="1394421" y="14300"/>
                </a:lnTo>
                <a:lnTo>
                  <a:pt x="1394421" y="6731"/>
                </a:lnTo>
                <a:close/>
              </a:path>
              <a:path w="6375400" h="129539">
                <a:moveTo>
                  <a:pt x="1405356" y="71323"/>
                </a:moveTo>
                <a:lnTo>
                  <a:pt x="1404607" y="67348"/>
                </a:lnTo>
                <a:lnTo>
                  <a:pt x="1401622" y="60248"/>
                </a:lnTo>
                <a:lnTo>
                  <a:pt x="1399540" y="57200"/>
                </a:lnTo>
                <a:lnTo>
                  <a:pt x="1397228" y="55016"/>
                </a:lnTo>
                <a:lnTo>
                  <a:pt x="1397228" y="78663"/>
                </a:lnTo>
                <a:lnTo>
                  <a:pt x="1396771" y="81483"/>
                </a:lnTo>
                <a:lnTo>
                  <a:pt x="1379042" y="96888"/>
                </a:lnTo>
                <a:lnTo>
                  <a:pt x="1372031" y="96888"/>
                </a:lnTo>
                <a:lnTo>
                  <a:pt x="1353756" y="78663"/>
                </a:lnTo>
                <a:lnTo>
                  <a:pt x="1353756" y="72580"/>
                </a:lnTo>
                <a:lnTo>
                  <a:pt x="1372031" y="54546"/>
                </a:lnTo>
                <a:lnTo>
                  <a:pt x="1379042" y="54546"/>
                </a:lnTo>
                <a:lnTo>
                  <a:pt x="1397228" y="78663"/>
                </a:lnTo>
                <a:lnTo>
                  <a:pt x="1397228" y="55016"/>
                </a:lnTo>
                <a:lnTo>
                  <a:pt x="1379791" y="46824"/>
                </a:lnTo>
                <a:lnTo>
                  <a:pt x="1371193" y="46824"/>
                </a:lnTo>
                <a:lnTo>
                  <a:pt x="1345628" y="71323"/>
                </a:lnTo>
                <a:lnTo>
                  <a:pt x="1345628" y="80111"/>
                </a:lnTo>
                <a:lnTo>
                  <a:pt x="1371193" y="104597"/>
                </a:lnTo>
                <a:lnTo>
                  <a:pt x="1379791" y="104597"/>
                </a:lnTo>
                <a:lnTo>
                  <a:pt x="1405356" y="80111"/>
                </a:lnTo>
                <a:lnTo>
                  <a:pt x="1405356" y="71323"/>
                </a:lnTo>
                <a:close/>
              </a:path>
              <a:path w="6375400" h="129539">
                <a:moveTo>
                  <a:pt x="1411249" y="27482"/>
                </a:moveTo>
                <a:lnTo>
                  <a:pt x="1339037" y="27482"/>
                </a:lnTo>
                <a:lnTo>
                  <a:pt x="1339037" y="35052"/>
                </a:lnTo>
                <a:lnTo>
                  <a:pt x="1411249" y="35052"/>
                </a:lnTo>
                <a:lnTo>
                  <a:pt x="1411249" y="27482"/>
                </a:lnTo>
                <a:close/>
              </a:path>
              <a:path w="6375400" h="129539">
                <a:moveTo>
                  <a:pt x="1458925" y="49771"/>
                </a:moveTo>
                <a:lnTo>
                  <a:pt x="1437043" y="49771"/>
                </a:lnTo>
                <a:lnTo>
                  <a:pt x="1437043" y="0"/>
                </a:lnTo>
                <a:lnTo>
                  <a:pt x="1428775" y="0"/>
                </a:lnTo>
                <a:lnTo>
                  <a:pt x="1428775" y="126326"/>
                </a:lnTo>
                <a:lnTo>
                  <a:pt x="1437043" y="126326"/>
                </a:lnTo>
                <a:lnTo>
                  <a:pt x="1437043" y="57340"/>
                </a:lnTo>
                <a:lnTo>
                  <a:pt x="1458925" y="57340"/>
                </a:lnTo>
                <a:lnTo>
                  <a:pt x="1458925" y="49771"/>
                </a:lnTo>
                <a:close/>
              </a:path>
              <a:path w="6375400" h="129539">
                <a:moveTo>
                  <a:pt x="1537436" y="13042"/>
                </a:moveTo>
                <a:lnTo>
                  <a:pt x="1480515" y="13042"/>
                </a:lnTo>
                <a:lnTo>
                  <a:pt x="1480515" y="20472"/>
                </a:lnTo>
                <a:lnTo>
                  <a:pt x="1528749" y="20472"/>
                </a:lnTo>
                <a:lnTo>
                  <a:pt x="1528749" y="28740"/>
                </a:lnTo>
                <a:lnTo>
                  <a:pt x="1508302" y="70408"/>
                </a:lnTo>
                <a:lnTo>
                  <a:pt x="1475320" y="94780"/>
                </a:lnTo>
                <a:lnTo>
                  <a:pt x="1479664" y="101371"/>
                </a:lnTo>
                <a:lnTo>
                  <a:pt x="1512862" y="77292"/>
                </a:lnTo>
                <a:lnTo>
                  <a:pt x="1533156" y="43599"/>
                </a:lnTo>
                <a:lnTo>
                  <a:pt x="1537284" y="20472"/>
                </a:lnTo>
                <a:lnTo>
                  <a:pt x="1537436" y="16408"/>
                </a:lnTo>
                <a:lnTo>
                  <a:pt x="1537436" y="13042"/>
                </a:lnTo>
                <a:close/>
              </a:path>
              <a:path w="6375400" h="129539">
                <a:moveTo>
                  <a:pt x="1575866" y="0"/>
                </a:moveTo>
                <a:lnTo>
                  <a:pt x="1567586" y="0"/>
                </a:lnTo>
                <a:lnTo>
                  <a:pt x="1567586" y="126326"/>
                </a:lnTo>
                <a:lnTo>
                  <a:pt x="1575866" y="126326"/>
                </a:lnTo>
                <a:lnTo>
                  <a:pt x="1575866" y="0"/>
                </a:lnTo>
                <a:close/>
              </a:path>
              <a:path w="6375400" h="129539">
                <a:moveTo>
                  <a:pt x="1752536" y="27241"/>
                </a:moveTo>
                <a:lnTo>
                  <a:pt x="1751761" y="23647"/>
                </a:lnTo>
                <a:lnTo>
                  <a:pt x="1748675" y="17297"/>
                </a:lnTo>
                <a:lnTo>
                  <a:pt x="1746504" y="14579"/>
                </a:lnTo>
                <a:lnTo>
                  <a:pt x="1744395" y="12903"/>
                </a:lnTo>
                <a:lnTo>
                  <a:pt x="1744395" y="36728"/>
                </a:lnTo>
                <a:lnTo>
                  <a:pt x="1742440" y="41224"/>
                </a:lnTo>
                <a:lnTo>
                  <a:pt x="1734578" y="47955"/>
                </a:lnTo>
                <a:lnTo>
                  <a:pt x="1728647" y="49631"/>
                </a:lnTo>
                <a:lnTo>
                  <a:pt x="1713217" y="49631"/>
                </a:lnTo>
                <a:lnTo>
                  <a:pt x="1707426" y="47955"/>
                </a:lnTo>
                <a:lnTo>
                  <a:pt x="1699196" y="41224"/>
                </a:lnTo>
                <a:lnTo>
                  <a:pt x="1697139" y="36728"/>
                </a:lnTo>
                <a:lnTo>
                  <a:pt x="1697139" y="25704"/>
                </a:lnTo>
                <a:lnTo>
                  <a:pt x="1699196" y="21310"/>
                </a:lnTo>
                <a:lnTo>
                  <a:pt x="1707426" y="14579"/>
                </a:lnTo>
                <a:lnTo>
                  <a:pt x="1713217" y="12903"/>
                </a:lnTo>
                <a:lnTo>
                  <a:pt x="1728647" y="12903"/>
                </a:lnTo>
                <a:lnTo>
                  <a:pt x="1734578" y="14579"/>
                </a:lnTo>
                <a:lnTo>
                  <a:pt x="1742440" y="21310"/>
                </a:lnTo>
                <a:lnTo>
                  <a:pt x="1744370" y="25704"/>
                </a:lnTo>
                <a:lnTo>
                  <a:pt x="1744395" y="36728"/>
                </a:lnTo>
                <a:lnTo>
                  <a:pt x="1744395" y="12903"/>
                </a:lnTo>
                <a:lnTo>
                  <a:pt x="1740890" y="10096"/>
                </a:lnTo>
                <a:lnTo>
                  <a:pt x="1737525" y="8369"/>
                </a:lnTo>
                <a:lnTo>
                  <a:pt x="1729676" y="5930"/>
                </a:lnTo>
                <a:lnTo>
                  <a:pt x="1725371" y="5321"/>
                </a:lnTo>
                <a:lnTo>
                  <a:pt x="1716024" y="5321"/>
                </a:lnTo>
                <a:lnTo>
                  <a:pt x="1689011" y="35191"/>
                </a:lnTo>
                <a:lnTo>
                  <a:pt x="1689785" y="38773"/>
                </a:lnTo>
                <a:lnTo>
                  <a:pt x="1716024" y="57200"/>
                </a:lnTo>
                <a:lnTo>
                  <a:pt x="1725371" y="57200"/>
                </a:lnTo>
                <a:lnTo>
                  <a:pt x="1729676" y="56603"/>
                </a:lnTo>
                <a:lnTo>
                  <a:pt x="1737525" y="54165"/>
                </a:lnTo>
                <a:lnTo>
                  <a:pt x="1740890" y="52438"/>
                </a:lnTo>
                <a:lnTo>
                  <a:pt x="1744395" y="49631"/>
                </a:lnTo>
                <a:lnTo>
                  <a:pt x="1746504" y="47955"/>
                </a:lnTo>
                <a:lnTo>
                  <a:pt x="1748688" y="45212"/>
                </a:lnTo>
                <a:lnTo>
                  <a:pt x="1750618" y="41224"/>
                </a:lnTo>
                <a:lnTo>
                  <a:pt x="1751787" y="38773"/>
                </a:lnTo>
                <a:lnTo>
                  <a:pt x="1752536" y="35191"/>
                </a:lnTo>
                <a:lnTo>
                  <a:pt x="1752536" y="27241"/>
                </a:lnTo>
                <a:close/>
              </a:path>
              <a:path w="6375400" h="129539">
                <a:moveTo>
                  <a:pt x="1769211" y="72910"/>
                </a:moveTo>
                <a:lnTo>
                  <a:pt x="1767954" y="65900"/>
                </a:lnTo>
                <a:lnTo>
                  <a:pt x="1760474" y="66929"/>
                </a:lnTo>
                <a:lnTo>
                  <a:pt x="1753184" y="67792"/>
                </a:lnTo>
                <a:lnTo>
                  <a:pt x="1710296" y="71081"/>
                </a:lnTo>
                <a:lnTo>
                  <a:pt x="1688033" y="71831"/>
                </a:lnTo>
                <a:lnTo>
                  <a:pt x="1680159" y="71831"/>
                </a:lnTo>
                <a:lnTo>
                  <a:pt x="1681302" y="79222"/>
                </a:lnTo>
                <a:lnTo>
                  <a:pt x="1705114" y="78473"/>
                </a:lnTo>
                <a:lnTo>
                  <a:pt x="1711020" y="78193"/>
                </a:lnTo>
                <a:lnTo>
                  <a:pt x="1716913" y="77812"/>
                </a:lnTo>
                <a:lnTo>
                  <a:pt x="1716913" y="124231"/>
                </a:lnTo>
                <a:lnTo>
                  <a:pt x="1725333" y="124231"/>
                </a:lnTo>
                <a:lnTo>
                  <a:pt x="1725333" y="77812"/>
                </a:lnTo>
                <a:lnTo>
                  <a:pt x="1725333" y="77254"/>
                </a:lnTo>
                <a:lnTo>
                  <a:pt x="1732711" y="76784"/>
                </a:lnTo>
                <a:lnTo>
                  <a:pt x="1740052" y="76200"/>
                </a:lnTo>
                <a:lnTo>
                  <a:pt x="1754632" y="74803"/>
                </a:lnTo>
                <a:lnTo>
                  <a:pt x="1761921" y="73939"/>
                </a:lnTo>
                <a:lnTo>
                  <a:pt x="1769211" y="72910"/>
                </a:lnTo>
                <a:close/>
              </a:path>
              <a:path w="6375400" h="129539">
                <a:moveTo>
                  <a:pt x="1784769" y="0"/>
                </a:moveTo>
                <a:lnTo>
                  <a:pt x="1776501" y="0"/>
                </a:lnTo>
                <a:lnTo>
                  <a:pt x="1776501" y="126326"/>
                </a:lnTo>
                <a:lnTo>
                  <a:pt x="1784769" y="126326"/>
                </a:lnTo>
                <a:lnTo>
                  <a:pt x="1784769" y="0"/>
                </a:lnTo>
                <a:close/>
              </a:path>
              <a:path w="6375400" h="129539">
                <a:moveTo>
                  <a:pt x="1866950" y="2387"/>
                </a:moveTo>
                <a:lnTo>
                  <a:pt x="1828393" y="2387"/>
                </a:lnTo>
                <a:lnTo>
                  <a:pt x="1828393" y="9956"/>
                </a:lnTo>
                <a:lnTo>
                  <a:pt x="1866950" y="9956"/>
                </a:lnTo>
                <a:lnTo>
                  <a:pt x="1866950" y="2387"/>
                </a:lnTo>
                <a:close/>
              </a:path>
              <a:path w="6375400" h="129539">
                <a:moveTo>
                  <a:pt x="1874799" y="64173"/>
                </a:moveTo>
                <a:lnTo>
                  <a:pt x="1869084" y="45986"/>
                </a:lnTo>
                <a:lnTo>
                  <a:pt x="1866658" y="44094"/>
                </a:lnTo>
                <a:lnTo>
                  <a:pt x="1866658" y="58648"/>
                </a:lnTo>
                <a:lnTo>
                  <a:pt x="1866658" y="64782"/>
                </a:lnTo>
                <a:lnTo>
                  <a:pt x="1865198" y="68300"/>
                </a:lnTo>
                <a:lnTo>
                  <a:pt x="1859292" y="74002"/>
                </a:lnTo>
                <a:lnTo>
                  <a:pt x="1854415" y="75438"/>
                </a:lnTo>
                <a:lnTo>
                  <a:pt x="1841144" y="75438"/>
                </a:lnTo>
                <a:lnTo>
                  <a:pt x="1836381" y="74002"/>
                </a:lnTo>
                <a:lnTo>
                  <a:pt x="1830209" y="68300"/>
                </a:lnTo>
                <a:lnTo>
                  <a:pt x="1828660" y="64782"/>
                </a:lnTo>
                <a:lnTo>
                  <a:pt x="1828660" y="56553"/>
                </a:lnTo>
                <a:lnTo>
                  <a:pt x="1830209" y="53111"/>
                </a:lnTo>
                <a:lnTo>
                  <a:pt x="1836381" y="47409"/>
                </a:lnTo>
                <a:lnTo>
                  <a:pt x="1841144" y="45986"/>
                </a:lnTo>
                <a:lnTo>
                  <a:pt x="1851050" y="45986"/>
                </a:lnTo>
                <a:lnTo>
                  <a:pt x="1866658" y="58648"/>
                </a:lnTo>
                <a:lnTo>
                  <a:pt x="1866658" y="44094"/>
                </a:lnTo>
                <a:lnTo>
                  <a:pt x="1864906" y="42722"/>
                </a:lnTo>
                <a:lnTo>
                  <a:pt x="1862035" y="41262"/>
                </a:lnTo>
                <a:lnTo>
                  <a:pt x="1855304" y="39217"/>
                </a:lnTo>
                <a:lnTo>
                  <a:pt x="1851609" y="38696"/>
                </a:lnTo>
                <a:lnTo>
                  <a:pt x="1843570" y="38696"/>
                </a:lnTo>
                <a:lnTo>
                  <a:pt x="1820659" y="64782"/>
                </a:lnTo>
                <a:lnTo>
                  <a:pt x="1821192" y="67259"/>
                </a:lnTo>
                <a:lnTo>
                  <a:pt x="1843570" y="82727"/>
                </a:lnTo>
                <a:lnTo>
                  <a:pt x="1851609" y="82727"/>
                </a:lnTo>
                <a:lnTo>
                  <a:pt x="1855304" y="82232"/>
                </a:lnTo>
                <a:lnTo>
                  <a:pt x="1862035" y="80276"/>
                </a:lnTo>
                <a:lnTo>
                  <a:pt x="1864906" y="78816"/>
                </a:lnTo>
                <a:lnTo>
                  <a:pt x="1869122" y="75438"/>
                </a:lnTo>
                <a:lnTo>
                  <a:pt x="1869681" y="74993"/>
                </a:lnTo>
                <a:lnTo>
                  <a:pt x="1871522" y="72682"/>
                </a:lnTo>
                <a:lnTo>
                  <a:pt x="1874139" y="67259"/>
                </a:lnTo>
                <a:lnTo>
                  <a:pt x="1874799" y="64173"/>
                </a:lnTo>
                <a:close/>
              </a:path>
              <a:path w="6375400" h="129539">
                <a:moveTo>
                  <a:pt x="1883765" y="21450"/>
                </a:moveTo>
                <a:lnTo>
                  <a:pt x="1811553" y="21450"/>
                </a:lnTo>
                <a:lnTo>
                  <a:pt x="1811553" y="29019"/>
                </a:lnTo>
                <a:lnTo>
                  <a:pt x="1883765" y="29019"/>
                </a:lnTo>
                <a:lnTo>
                  <a:pt x="1883765" y="21450"/>
                </a:lnTo>
                <a:close/>
              </a:path>
              <a:path w="6375400" h="129539">
                <a:moveTo>
                  <a:pt x="1912366" y="117500"/>
                </a:moveTo>
                <a:lnTo>
                  <a:pt x="1838198" y="117500"/>
                </a:lnTo>
                <a:lnTo>
                  <a:pt x="1838198" y="91414"/>
                </a:lnTo>
                <a:lnTo>
                  <a:pt x="1829790" y="91414"/>
                </a:lnTo>
                <a:lnTo>
                  <a:pt x="1829790" y="124929"/>
                </a:lnTo>
                <a:lnTo>
                  <a:pt x="1912366" y="124929"/>
                </a:lnTo>
                <a:lnTo>
                  <a:pt x="1912366" y="117500"/>
                </a:lnTo>
                <a:close/>
              </a:path>
              <a:path w="6375400" h="129539">
                <a:moveTo>
                  <a:pt x="1931441" y="43040"/>
                </a:moveTo>
                <a:lnTo>
                  <a:pt x="1909572" y="43040"/>
                </a:lnTo>
                <a:lnTo>
                  <a:pt x="1909572" y="0"/>
                </a:lnTo>
                <a:lnTo>
                  <a:pt x="1901291" y="0"/>
                </a:lnTo>
                <a:lnTo>
                  <a:pt x="1901291" y="96469"/>
                </a:lnTo>
                <a:lnTo>
                  <a:pt x="1909572" y="96469"/>
                </a:lnTo>
                <a:lnTo>
                  <a:pt x="1909572" y="50469"/>
                </a:lnTo>
                <a:lnTo>
                  <a:pt x="1931441" y="50469"/>
                </a:lnTo>
                <a:lnTo>
                  <a:pt x="1931441" y="43040"/>
                </a:lnTo>
                <a:close/>
              </a:path>
              <a:path w="6375400" h="129539">
                <a:moveTo>
                  <a:pt x="2136571" y="102069"/>
                </a:moveTo>
                <a:lnTo>
                  <a:pt x="2083015" y="102069"/>
                </a:lnTo>
                <a:lnTo>
                  <a:pt x="2083015" y="68427"/>
                </a:lnTo>
                <a:lnTo>
                  <a:pt x="2121154" y="68427"/>
                </a:lnTo>
                <a:lnTo>
                  <a:pt x="2121154" y="60985"/>
                </a:lnTo>
                <a:lnTo>
                  <a:pt x="2046414" y="60985"/>
                </a:lnTo>
                <a:lnTo>
                  <a:pt x="2046414" y="9105"/>
                </a:lnTo>
                <a:lnTo>
                  <a:pt x="2038007" y="9105"/>
                </a:lnTo>
                <a:lnTo>
                  <a:pt x="2038007" y="68427"/>
                </a:lnTo>
                <a:lnTo>
                  <a:pt x="2074595" y="68427"/>
                </a:lnTo>
                <a:lnTo>
                  <a:pt x="2074595" y="102069"/>
                </a:lnTo>
                <a:lnTo>
                  <a:pt x="2020481" y="102069"/>
                </a:lnTo>
                <a:lnTo>
                  <a:pt x="2020481" y="109499"/>
                </a:lnTo>
                <a:lnTo>
                  <a:pt x="2136571" y="109499"/>
                </a:lnTo>
                <a:lnTo>
                  <a:pt x="2136571" y="102069"/>
                </a:lnTo>
                <a:close/>
              </a:path>
              <a:path w="6375400" h="129539">
                <a:moveTo>
                  <a:pt x="2226030" y="63233"/>
                </a:moveTo>
                <a:lnTo>
                  <a:pt x="2225840" y="62395"/>
                </a:lnTo>
                <a:lnTo>
                  <a:pt x="2225802" y="62255"/>
                </a:lnTo>
                <a:lnTo>
                  <a:pt x="2225675" y="61696"/>
                </a:lnTo>
                <a:lnTo>
                  <a:pt x="2225586" y="61290"/>
                </a:lnTo>
                <a:lnTo>
                  <a:pt x="2224481" y="56362"/>
                </a:lnTo>
                <a:lnTo>
                  <a:pt x="2220290" y="57302"/>
                </a:lnTo>
                <a:lnTo>
                  <a:pt x="2215908" y="58140"/>
                </a:lnTo>
                <a:lnTo>
                  <a:pt x="2175179" y="62395"/>
                </a:lnTo>
                <a:lnTo>
                  <a:pt x="2166302" y="62395"/>
                </a:lnTo>
                <a:lnTo>
                  <a:pt x="2166302" y="41224"/>
                </a:lnTo>
                <a:lnTo>
                  <a:pt x="2214816" y="41224"/>
                </a:lnTo>
                <a:lnTo>
                  <a:pt x="2214816" y="7848"/>
                </a:lnTo>
                <a:lnTo>
                  <a:pt x="2157615" y="7848"/>
                </a:lnTo>
                <a:lnTo>
                  <a:pt x="2157615" y="15417"/>
                </a:lnTo>
                <a:lnTo>
                  <a:pt x="2206269" y="15417"/>
                </a:lnTo>
                <a:lnTo>
                  <a:pt x="2206269" y="33655"/>
                </a:lnTo>
                <a:lnTo>
                  <a:pt x="2157882" y="33655"/>
                </a:lnTo>
                <a:lnTo>
                  <a:pt x="2157882" y="69723"/>
                </a:lnTo>
                <a:lnTo>
                  <a:pt x="2173389" y="69723"/>
                </a:lnTo>
                <a:lnTo>
                  <a:pt x="2180780" y="69443"/>
                </a:lnTo>
                <a:lnTo>
                  <a:pt x="2218740" y="64858"/>
                </a:lnTo>
                <a:lnTo>
                  <a:pt x="2226030" y="63233"/>
                </a:lnTo>
                <a:close/>
              </a:path>
              <a:path w="6375400" h="129539">
                <a:moveTo>
                  <a:pt x="2257298" y="84683"/>
                </a:moveTo>
                <a:lnTo>
                  <a:pt x="2173160" y="84683"/>
                </a:lnTo>
                <a:lnTo>
                  <a:pt x="2173160" y="91973"/>
                </a:lnTo>
                <a:lnTo>
                  <a:pt x="2249017" y="91973"/>
                </a:lnTo>
                <a:lnTo>
                  <a:pt x="2249017" y="126885"/>
                </a:lnTo>
                <a:lnTo>
                  <a:pt x="2257298" y="126885"/>
                </a:lnTo>
                <a:lnTo>
                  <a:pt x="2257298" y="84683"/>
                </a:lnTo>
                <a:close/>
              </a:path>
              <a:path w="6375400" h="129539">
                <a:moveTo>
                  <a:pt x="2257298" y="0"/>
                </a:moveTo>
                <a:lnTo>
                  <a:pt x="2249017" y="0"/>
                </a:lnTo>
                <a:lnTo>
                  <a:pt x="2249017" y="18084"/>
                </a:lnTo>
                <a:lnTo>
                  <a:pt x="2225611" y="18084"/>
                </a:lnTo>
                <a:lnTo>
                  <a:pt x="2225611" y="25654"/>
                </a:lnTo>
                <a:lnTo>
                  <a:pt x="2249017" y="25654"/>
                </a:lnTo>
                <a:lnTo>
                  <a:pt x="2249017" y="41224"/>
                </a:lnTo>
                <a:lnTo>
                  <a:pt x="2225611" y="41224"/>
                </a:lnTo>
                <a:lnTo>
                  <a:pt x="2225611" y="48793"/>
                </a:lnTo>
                <a:lnTo>
                  <a:pt x="2249017" y="48793"/>
                </a:lnTo>
                <a:lnTo>
                  <a:pt x="2249017" y="75438"/>
                </a:lnTo>
                <a:lnTo>
                  <a:pt x="2257298" y="75438"/>
                </a:lnTo>
                <a:lnTo>
                  <a:pt x="2257298" y="0"/>
                </a:lnTo>
                <a:close/>
              </a:path>
              <a:path w="6375400" h="129539">
                <a:moveTo>
                  <a:pt x="2350681" y="10515"/>
                </a:moveTo>
                <a:lnTo>
                  <a:pt x="2290394" y="10515"/>
                </a:lnTo>
                <a:lnTo>
                  <a:pt x="2290394" y="17805"/>
                </a:lnTo>
                <a:lnTo>
                  <a:pt x="2342134" y="17805"/>
                </a:lnTo>
                <a:lnTo>
                  <a:pt x="2342019" y="29540"/>
                </a:lnTo>
                <a:lnTo>
                  <a:pt x="2338806" y="60591"/>
                </a:lnTo>
                <a:lnTo>
                  <a:pt x="2337333" y="68961"/>
                </a:lnTo>
                <a:lnTo>
                  <a:pt x="2336469" y="73050"/>
                </a:lnTo>
                <a:lnTo>
                  <a:pt x="2335542" y="76695"/>
                </a:lnTo>
                <a:lnTo>
                  <a:pt x="2343810" y="78232"/>
                </a:lnTo>
                <a:lnTo>
                  <a:pt x="2344648" y="74498"/>
                </a:lnTo>
                <a:lnTo>
                  <a:pt x="2345486" y="70218"/>
                </a:lnTo>
                <a:lnTo>
                  <a:pt x="2347176" y="60591"/>
                </a:lnTo>
                <a:lnTo>
                  <a:pt x="2347277" y="59893"/>
                </a:lnTo>
                <a:lnTo>
                  <a:pt x="2347963" y="55219"/>
                </a:lnTo>
                <a:lnTo>
                  <a:pt x="2349233" y="45212"/>
                </a:lnTo>
                <a:lnTo>
                  <a:pt x="2349754" y="40005"/>
                </a:lnTo>
                <a:lnTo>
                  <a:pt x="2350490" y="29540"/>
                </a:lnTo>
                <a:lnTo>
                  <a:pt x="2350605" y="26644"/>
                </a:lnTo>
                <a:lnTo>
                  <a:pt x="2350681" y="10515"/>
                </a:lnTo>
                <a:close/>
              </a:path>
              <a:path w="6375400" h="129539">
                <a:moveTo>
                  <a:pt x="2366518" y="95338"/>
                </a:moveTo>
                <a:lnTo>
                  <a:pt x="2366124" y="93103"/>
                </a:lnTo>
                <a:lnTo>
                  <a:pt x="2366035" y="92633"/>
                </a:lnTo>
                <a:lnTo>
                  <a:pt x="2365921" y="91998"/>
                </a:lnTo>
                <a:lnTo>
                  <a:pt x="2365260" y="88328"/>
                </a:lnTo>
                <a:lnTo>
                  <a:pt x="2356472" y="89458"/>
                </a:lnTo>
                <a:lnTo>
                  <a:pt x="2348153" y="90411"/>
                </a:lnTo>
                <a:lnTo>
                  <a:pt x="2332456" y="91998"/>
                </a:lnTo>
                <a:lnTo>
                  <a:pt x="2324557" y="92633"/>
                </a:lnTo>
                <a:lnTo>
                  <a:pt x="2316607" y="93103"/>
                </a:lnTo>
                <a:lnTo>
                  <a:pt x="2316607" y="51600"/>
                </a:lnTo>
                <a:lnTo>
                  <a:pt x="2308187" y="51600"/>
                </a:lnTo>
                <a:lnTo>
                  <a:pt x="2308187" y="93662"/>
                </a:lnTo>
                <a:lnTo>
                  <a:pt x="2303894" y="93853"/>
                </a:lnTo>
                <a:lnTo>
                  <a:pt x="2299576" y="93992"/>
                </a:lnTo>
                <a:lnTo>
                  <a:pt x="2281631" y="93992"/>
                </a:lnTo>
                <a:lnTo>
                  <a:pt x="2282812" y="101650"/>
                </a:lnTo>
                <a:lnTo>
                  <a:pt x="2324735" y="99618"/>
                </a:lnTo>
                <a:lnTo>
                  <a:pt x="2355862" y="96659"/>
                </a:lnTo>
                <a:lnTo>
                  <a:pt x="2366518" y="95338"/>
                </a:lnTo>
                <a:close/>
              </a:path>
              <a:path w="6375400" h="129539">
                <a:moveTo>
                  <a:pt x="2403970" y="51181"/>
                </a:moveTo>
                <a:lnTo>
                  <a:pt x="2382088" y="51181"/>
                </a:lnTo>
                <a:lnTo>
                  <a:pt x="2382088" y="0"/>
                </a:lnTo>
                <a:lnTo>
                  <a:pt x="2373820" y="0"/>
                </a:lnTo>
                <a:lnTo>
                  <a:pt x="2373820" y="126326"/>
                </a:lnTo>
                <a:lnTo>
                  <a:pt x="2382088" y="126326"/>
                </a:lnTo>
                <a:lnTo>
                  <a:pt x="2382088" y="58750"/>
                </a:lnTo>
                <a:lnTo>
                  <a:pt x="2403970" y="58750"/>
                </a:lnTo>
                <a:lnTo>
                  <a:pt x="2403970" y="51181"/>
                </a:lnTo>
                <a:close/>
              </a:path>
              <a:path w="6375400" h="129539">
                <a:moveTo>
                  <a:pt x="2548382" y="2527"/>
                </a:moveTo>
                <a:lnTo>
                  <a:pt x="2509824" y="2527"/>
                </a:lnTo>
                <a:lnTo>
                  <a:pt x="2509824" y="10096"/>
                </a:lnTo>
                <a:lnTo>
                  <a:pt x="2548382" y="10096"/>
                </a:lnTo>
                <a:lnTo>
                  <a:pt x="2548382" y="2527"/>
                </a:lnTo>
                <a:close/>
              </a:path>
              <a:path w="6375400" h="129539">
                <a:moveTo>
                  <a:pt x="2556116" y="53416"/>
                </a:moveTo>
                <a:lnTo>
                  <a:pt x="2555583" y="51015"/>
                </a:lnTo>
                <a:lnTo>
                  <a:pt x="2552966" y="45872"/>
                </a:lnTo>
                <a:lnTo>
                  <a:pt x="2551252" y="43891"/>
                </a:lnTo>
                <a:lnTo>
                  <a:pt x="2551112" y="43726"/>
                </a:lnTo>
                <a:lnTo>
                  <a:pt x="2548102" y="41541"/>
                </a:lnTo>
                <a:lnTo>
                  <a:pt x="2548102" y="60947"/>
                </a:lnTo>
                <a:lnTo>
                  <a:pt x="2546654" y="64096"/>
                </a:lnTo>
                <a:lnTo>
                  <a:pt x="2540863" y="69240"/>
                </a:lnTo>
                <a:lnTo>
                  <a:pt x="2535948" y="70523"/>
                </a:lnTo>
                <a:lnTo>
                  <a:pt x="2522486" y="70523"/>
                </a:lnTo>
                <a:lnTo>
                  <a:pt x="2517660" y="69240"/>
                </a:lnTo>
                <a:lnTo>
                  <a:pt x="2511564" y="64096"/>
                </a:lnTo>
                <a:lnTo>
                  <a:pt x="2511450" y="63842"/>
                </a:lnTo>
                <a:lnTo>
                  <a:pt x="2510104" y="60947"/>
                </a:lnTo>
                <a:lnTo>
                  <a:pt x="2510104" y="53416"/>
                </a:lnTo>
                <a:lnTo>
                  <a:pt x="2511628" y="50317"/>
                </a:lnTo>
                <a:lnTo>
                  <a:pt x="2517698" y="45173"/>
                </a:lnTo>
                <a:lnTo>
                  <a:pt x="2522486" y="43891"/>
                </a:lnTo>
                <a:lnTo>
                  <a:pt x="2535948" y="43891"/>
                </a:lnTo>
                <a:lnTo>
                  <a:pt x="2540863" y="45173"/>
                </a:lnTo>
                <a:lnTo>
                  <a:pt x="2546654" y="50317"/>
                </a:lnTo>
                <a:lnTo>
                  <a:pt x="2548077" y="53416"/>
                </a:lnTo>
                <a:lnTo>
                  <a:pt x="2548102" y="60947"/>
                </a:lnTo>
                <a:lnTo>
                  <a:pt x="2548102" y="41541"/>
                </a:lnTo>
                <a:lnTo>
                  <a:pt x="2546350" y="40259"/>
                </a:lnTo>
                <a:lnTo>
                  <a:pt x="2543479" y="38925"/>
                </a:lnTo>
                <a:lnTo>
                  <a:pt x="2536748" y="37058"/>
                </a:lnTo>
                <a:lnTo>
                  <a:pt x="2533053" y="36588"/>
                </a:lnTo>
                <a:lnTo>
                  <a:pt x="2525014" y="36588"/>
                </a:lnTo>
                <a:lnTo>
                  <a:pt x="2502077" y="53416"/>
                </a:lnTo>
                <a:lnTo>
                  <a:pt x="2502077" y="60947"/>
                </a:lnTo>
                <a:lnTo>
                  <a:pt x="2525014" y="77812"/>
                </a:lnTo>
                <a:lnTo>
                  <a:pt x="2537168" y="77812"/>
                </a:lnTo>
                <a:lnTo>
                  <a:pt x="2543733" y="76034"/>
                </a:lnTo>
                <a:lnTo>
                  <a:pt x="2551493" y="70523"/>
                </a:lnTo>
                <a:lnTo>
                  <a:pt x="2553741" y="68935"/>
                </a:lnTo>
                <a:lnTo>
                  <a:pt x="2556103" y="64096"/>
                </a:lnTo>
                <a:lnTo>
                  <a:pt x="2556116" y="53416"/>
                </a:lnTo>
                <a:close/>
              </a:path>
              <a:path w="6375400" h="129539">
                <a:moveTo>
                  <a:pt x="2565209" y="20053"/>
                </a:moveTo>
                <a:lnTo>
                  <a:pt x="2492997" y="20053"/>
                </a:lnTo>
                <a:lnTo>
                  <a:pt x="2492997" y="27622"/>
                </a:lnTo>
                <a:lnTo>
                  <a:pt x="2565209" y="27622"/>
                </a:lnTo>
                <a:lnTo>
                  <a:pt x="2565209" y="20053"/>
                </a:lnTo>
                <a:close/>
              </a:path>
              <a:path w="6375400" h="129539">
                <a:moveTo>
                  <a:pt x="2591574" y="86093"/>
                </a:moveTo>
                <a:lnTo>
                  <a:pt x="2583294" y="86093"/>
                </a:lnTo>
                <a:lnTo>
                  <a:pt x="2583294" y="93243"/>
                </a:lnTo>
                <a:lnTo>
                  <a:pt x="2583294" y="119176"/>
                </a:lnTo>
                <a:lnTo>
                  <a:pt x="2519642" y="119176"/>
                </a:lnTo>
                <a:lnTo>
                  <a:pt x="2519642" y="93243"/>
                </a:lnTo>
                <a:lnTo>
                  <a:pt x="2583294" y="93243"/>
                </a:lnTo>
                <a:lnTo>
                  <a:pt x="2583294" y="86093"/>
                </a:lnTo>
                <a:lnTo>
                  <a:pt x="2511221" y="86093"/>
                </a:lnTo>
                <a:lnTo>
                  <a:pt x="2511221" y="126326"/>
                </a:lnTo>
                <a:lnTo>
                  <a:pt x="2591574" y="126326"/>
                </a:lnTo>
                <a:lnTo>
                  <a:pt x="2591574" y="119176"/>
                </a:lnTo>
                <a:lnTo>
                  <a:pt x="2591574" y="93243"/>
                </a:lnTo>
                <a:lnTo>
                  <a:pt x="2591574" y="86093"/>
                </a:lnTo>
                <a:close/>
              </a:path>
              <a:path w="6375400" h="129539">
                <a:moveTo>
                  <a:pt x="2612872" y="35890"/>
                </a:moveTo>
                <a:lnTo>
                  <a:pt x="2591003" y="35890"/>
                </a:lnTo>
                <a:lnTo>
                  <a:pt x="2591003" y="0"/>
                </a:lnTo>
                <a:lnTo>
                  <a:pt x="2582735" y="0"/>
                </a:lnTo>
                <a:lnTo>
                  <a:pt x="2582735" y="78232"/>
                </a:lnTo>
                <a:lnTo>
                  <a:pt x="2591003" y="78232"/>
                </a:lnTo>
                <a:lnTo>
                  <a:pt x="2591003" y="43319"/>
                </a:lnTo>
                <a:lnTo>
                  <a:pt x="2612872" y="43319"/>
                </a:lnTo>
                <a:lnTo>
                  <a:pt x="2612872" y="35890"/>
                </a:lnTo>
                <a:close/>
              </a:path>
              <a:path w="6375400" h="129539">
                <a:moveTo>
                  <a:pt x="2653411" y="13042"/>
                </a:moveTo>
                <a:lnTo>
                  <a:pt x="2627185" y="13042"/>
                </a:lnTo>
                <a:lnTo>
                  <a:pt x="2627185" y="20612"/>
                </a:lnTo>
                <a:lnTo>
                  <a:pt x="2644991" y="20612"/>
                </a:lnTo>
                <a:lnTo>
                  <a:pt x="2644991" y="25895"/>
                </a:lnTo>
                <a:lnTo>
                  <a:pt x="2635656" y="67767"/>
                </a:lnTo>
                <a:lnTo>
                  <a:pt x="2621851" y="90436"/>
                </a:lnTo>
                <a:lnTo>
                  <a:pt x="2628163" y="94780"/>
                </a:lnTo>
                <a:lnTo>
                  <a:pt x="2639199" y="78193"/>
                </a:lnTo>
                <a:lnTo>
                  <a:pt x="2647086" y="59410"/>
                </a:lnTo>
                <a:lnTo>
                  <a:pt x="2651823" y="38442"/>
                </a:lnTo>
                <a:lnTo>
                  <a:pt x="2651887" y="37477"/>
                </a:lnTo>
                <a:lnTo>
                  <a:pt x="2653411" y="15278"/>
                </a:lnTo>
                <a:lnTo>
                  <a:pt x="2653411" y="13042"/>
                </a:lnTo>
                <a:close/>
              </a:path>
              <a:path w="6375400" h="129539">
                <a:moveTo>
                  <a:pt x="2708084" y="2806"/>
                </a:moveTo>
                <a:lnTo>
                  <a:pt x="2699816" y="2806"/>
                </a:lnTo>
                <a:lnTo>
                  <a:pt x="2699816" y="49911"/>
                </a:lnTo>
                <a:lnTo>
                  <a:pt x="2681160" y="49911"/>
                </a:lnTo>
                <a:lnTo>
                  <a:pt x="2681224" y="49466"/>
                </a:lnTo>
                <a:lnTo>
                  <a:pt x="2682265" y="41744"/>
                </a:lnTo>
                <a:lnTo>
                  <a:pt x="2683052" y="33223"/>
                </a:lnTo>
                <a:lnTo>
                  <a:pt x="2683154" y="31267"/>
                </a:lnTo>
                <a:lnTo>
                  <a:pt x="2683522" y="24358"/>
                </a:lnTo>
                <a:lnTo>
                  <a:pt x="2683586" y="20612"/>
                </a:lnTo>
                <a:lnTo>
                  <a:pt x="2683687" y="13042"/>
                </a:lnTo>
                <a:lnTo>
                  <a:pt x="2658732" y="13042"/>
                </a:lnTo>
                <a:lnTo>
                  <a:pt x="2658732" y="20612"/>
                </a:lnTo>
                <a:lnTo>
                  <a:pt x="2675420" y="20612"/>
                </a:lnTo>
                <a:lnTo>
                  <a:pt x="2675407" y="31457"/>
                </a:lnTo>
                <a:lnTo>
                  <a:pt x="2675280" y="33223"/>
                </a:lnTo>
                <a:lnTo>
                  <a:pt x="2675001" y="37477"/>
                </a:lnTo>
                <a:lnTo>
                  <a:pt x="2674874" y="38442"/>
                </a:lnTo>
                <a:lnTo>
                  <a:pt x="2673312" y="50571"/>
                </a:lnTo>
                <a:lnTo>
                  <a:pt x="2671965" y="57111"/>
                </a:lnTo>
                <a:lnTo>
                  <a:pt x="2671889" y="57340"/>
                </a:lnTo>
                <a:lnTo>
                  <a:pt x="2668219" y="70192"/>
                </a:lnTo>
                <a:lnTo>
                  <a:pt x="2668105" y="70485"/>
                </a:lnTo>
                <a:lnTo>
                  <a:pt x="2665831" y="76669"/>
                </a:lnTo>
                <a:lnTo>
                  <a:pt x="2660040" y="89484"/>
                </a:lnTo>
                <a:lnTo>
                  <a:pt x="2656535" y="95478"/>
                </a:lnTo>
                <a:lnTo>
                  <a:pt x="2652420" y="101092"/>
                </a:lnTo>
                <a:lnTo>
                  <a:pt x="2659011" y="105435"/>
                </a:lnTo>
                <a:lnTo>
                  <a:pt x="2676398" y="70485"/>
                </a:lnTo>
                <a:lnTo>
                  <a:pt x="2676474" y="70192"/>
                </a:lnTo>
                <a:lnTo>
                  <a:pt x="2678214" y="64033"/>
                </a:lnTo>
                <a:lnTo>
                  <a:pt x="2679763" y="57340"/>
                </a:lnTo>
                <a:lnTo>
                  <a:pt x="2699816" y="57340"/>
                </a:lnTo>
                <a:lnTo>
                  <a:pt x="2699816" y="120307"/>
                </a:lnTo>
                <a:lnTo>
                  <a:pt x="2708084" y="120307"/>
                </a:lnTo>
                <a:lnTo>
                  <a:pt x="2708084" y="57340"/>
                </a:lnTo>
                <a:lnTo>
                  <a:pt x="2708084" y="49911"/>
                </a:lnTo>
                <a:lnTo>
                  <a:pt x="2708084" y="2806"/>
                </a:lnTo>
                <a:close/>
              </a:path>
              <a:path w="6375400" h="129539">
                <a:moveTo>
                  <a:pt x="2732760" y="0"/>
                </a:moveTo>
                <a:lnTo>
                  <a:pt x="2724493" y="0"/>
                </a:lnTo>
                <a:lnTo>
                  <a:pt x="2724493" y="126746"/>
                </a:lnTo>
                <a:lnTo>
                  <a:pt x="2732760" y="126746"/>
                </a:lnTo>
                <a:lnTo>
                  <a:pt x="2732760" y="0"/>
                </a:lnTo>
                <a:close/>
              </a:path>
              <a:path w="6375400" h="129539">
                <a:moveTo>
                  <a:pt x="2913786" y="87071"/>
                </a:moveTo>
                <a:lnTo>
                  <a:pt x="2913684" y="86677"/>
                </a:lnTo>
                <a:lnTo>
                  <a:pt x="2913583" y="86207"/>
                </a:lnTo>
                <a:lnTo>
                  <a:pt x="2912237" y="80200"/>
                </a:lnTo>
                <a:lnTo>
                  <a:pt x="2872867" y="86677"/>
                </a:lnTo>
                <a:lnTo>
                  <a:pt x="2858198" y="87490"/>
                </a:lnTo>
                <a:lnTo>
                  <a:pt x="2849143" y="87490"/>
                </a:lnTo>
                <a:lnTo>
                  <a:pt x="2849143" y="21310"/>
                </a:lnTo>
                <a:lnTo>
                  <a:pt x="2900451" y="21310"/>
                </a:lnTo>
                <a:lnTo>
                  <a:pt x="2900451" y="13741"/>
                </a:lnTo>
                <a:lnTo>
                  <a:pt x="2840723" y="13741"/>
                </a:lnTo>
                <a:lnTo>
                  <a:pt x="2840723" y="95059"/>
                </a:lnTo>
                <a:lnTo>
                  <a:pt x="2853664" y="95059"/>
                </a:lnTo>
                <a:lnTo>
                  <a:pt x="2858909" y="94919"/>
                </a:lnTo>
                <a:lnTo>
                  <a:pt x="2903448" y="89687"/>
                </a:lnTo>
                <a:lnTo>
                  <a:pt x="2912262" y="87490"/>
                </a:lnTo>
                <a:lnTo>
                  <a:pt x="2913786" y="87071"/>
                </a:lnTo>
                <a:close/>
              </a:path>
              <a:path w="6375400" h="129539">
                <a:moveTo>
                  <a:pt x="2955010" y="49771"/>
                </a:moveTo>
                <a:lnTo>
                  <a:pt x="2933128" y="49771"/>
                </a:lnTo>
                <a:lnTo>
                  <a:pt x="2933128" y="0"/>
                </a:lnTo>
                <a:lnTo>
                  <a:pt x="2924860" y="0"/>
                </a:lnTo>
                <a:lnTo>
                  <a:pt x="2924860" y="126326"/>
                </a:lnTo>
                <a:lnTo>
                  <a:pt x="2933128" y="126326"/>
                </a:lnTo>
                <a:lnTo>
                  <a:pt x="2933128" y="57340"/>
                </a:lnTo>
                <a:lnTo>
                  <a:pt x="2955010" y="57340"/>
                </a:lnTo>
                <a:lnTo>
                  <a:pt x="2955010" y="49771"/>
                </a:lnTo>
                <a:close/>
              </a:path>
              <a:path w="6375400" h="129539">
                <a:moveTo>
                  <a:pt x="3031833" y="32156"/>
                </a:moveTo>
                <a:lnTo>
                  <a:pt x="3030994" y="27787"/>
                </a:lnTo>
                <a:lnTo>
                  <a:pt x="3027629" y="20027"/>
                </a:lnTo>
                <a:lnTo>
                  <a:pt x="3025343" y="16725"/>
                </a:lnTo>
                <a:lnTo>
                  <a:pt x="3023705" y="15201"/>
                </a:lnTo>
                <a:lnTo>
                  <a:pt x="3023705" y="29819"/>
                </a:lnTo>
                <a:lnTo>
                  <a:pt x="3023705" y="44208"/>
                </a:lnTo>
                <a:lnTo>
                  <a:pt x="3021571" y="50012"/>
                </a:lnTo>
                <a:lnTo>
                  <a:pt x="3013075" y="58801"/>
                </a:lnTo>
                <a:lnTo>
                  <a:pt x="3007296" y="60985"/>
                </a:lnTo>
                <a:lnTo>
                  <a:pt x="2996654" y="60985"/>
                </a:lnTo>
                <a:lnTo>
                  <a:pt x="2976461" y="40525"/>
                </a:lnTo>
                <a:lnTo>
                  <a:pt x="2976461" y="33324"/>
                </a:lnTo>
                <a:lnTo>
                  <a:pt x="2977032" y="30099"/>
                </a:lnTo>
                <a:lnTo>
                  <a:pt x="2977146" y="29819"/>
                </a:lnTo>
                <a:lnTo>
                  <a:pt x="2979382" y="24307"/>
                </a:lnTo>
                <a:lnTo>
                  <a:pt x="2996654" y="13042"/>
                </a:lnTo>
                <a:lnTo>
                  <a:pt x="3007296" y="13042"/>
                </a:lnTo>
                <a:lnTo>
                  <a:pt x="3013075" y="15240"/>
                </a:lnTo>
                <a:lnTo>
                  <a:pt x="3021571" y="24015"/>
                </a:lnTo>
                <a:lnTo>
                  <a:pt x="3021673" y="24307"/>
                </a:lnTo>
                <a:lnTo>
                  <a:pt x="3023705" y="29819"/>
                </a:lnTo>
                <a:lnTo>
                  <a:pt x="3023705" y="15201"/>
                </a:lnTo>
                <a:lnTo>
                  <a:pt x="3021393" y="13042"/>
                </a:lnTo>
                <a:lnTo>
                  <a:pt x="3019552" y="11303"/>
                </a:lnTo>
                <a:lnTo>
                  <a:pt x="3016161" y="9232"/>
                </a:lnTo>
                <a:lnTo>
                  <a:pt x="3008401" y="6337"/>
                </a:lnTo>
                <a:lnTo>
                  <a:pt x="3004312" y="5600"/>
                </a:lnTo>
                <a:lnTo>
                  <a:pt x="2995701" y="5600"/>
                </a:lnTo>
                <a:lnTo>
                  <a:pt x="2968333" y="32156"/>
                </a:lnTo>
                <a:lnTo>
                  <a:pt x="2968320" y="41783"/>
                </a:lnTo>
                <a:lnTo>
                  <a:pt x="2969158" y="46101"/>
                </a:lnTo>
                <a:lnTo>
                  <a:pt x="2969222" y="46240"/>
                </a:lnTo>
                <a:lnTo>
                  <a:pt x="2972536" y="53860"/>
                </a:lnTo>
                <a:lnTo>
                  <a:pt x="2995701" y="68427"/>
                </a:lnTo>
                <a:lnTo>
                  <a:pt x="3004312" y="68427"/>
                </a:lnTo>
                <a:lnTo>
                  <a:pt x="3008401" y="67703"/>
                </a:lnTo>
                <a:lnTo>
                  <a:pt x="3016161" y="64795"/>
                </a:lnTo>
                <a:lnTo>
                  <a:pt x="3019564" y="62699"/>
                </a:lnTo>
                <a:lnTo>
                  <a:pt x="3021393" y="60985"/>
                </a:lnTo>
                <a:lnTo>
                  <a:pt x="3024517" y="58064"/>
                </a:lnTo>
                <a:lnTo>
                  <a:pt x="3031020" y="46101"/>
                </a:lnTo>
                <a:lnTo>
                  <a:pt x="3031833" y="41783"/>
                </a:lnTo>
                <a:lnTo>
                  <a:pt x="3031833" y="32156"/>
                </a:lnTo>
                <a:close/>
              </a:path>
              <a:path w="6375400" h="129539">
                <a:moveTo>
                  <a:pt x="3067316" y="99275"/>
                </a:moveTo>
                <a:lnTo>
                  <a:pt x="3066288" y="95783"/>
                </a:lnTo>
                <a:lnTo>
                  <a:pt x="3062173" y="89712"/>
                </a:lnTo>
                <a:lnTo>
                  <a:pt x="3059252" y="87147"/>
                </a:lnTo>
                <a:lnTo>
                  <a:pt x="3059036" y="87033"/>
                </a:lnTo>
                <a:lnTo>
                  <a:pt x="3059036" y="100203"/>
                </a:lnTo>
                <a:lnTo>
                  <a:pt x="3059036" y="106184"/>
                </a:lnTo>
                <a:lnTo>
                  <a:pt x="3028378" y="120446"/>
                </a:lnTo>
                <a:lnTo>
                  <a:pt x="3017913" y="120446"/>
                </a:lnTo>
                <a:lnTo>
                  <a:pt x="2987243" y="106184"/>
                </a:lnTo>
                <a:lnTo>
                  <a:pt x="2987243" y="100203"/>
                </a:lnTo>
                <a:lnTo>
                  <a:pt x="3017913" y="85953"/>
                </a:lnTo>
                <a:lnTo>
                  <a:pt x="3028378" y="85953"/>
                </a:lnTo>
                <a:lnTo>
                  <a:pt x="3059036" y="100203"/>
                </a:lnTo>
                <a:lnTo>
                  <a:pt x="3059036" y="87033"/>
                </a:lnTo>
                <a:lnTo>
                  <a:pt x="3029966" y="78663"/>
                </a:lnTo>
                <a:lnTo>
                  <a:pt x="3016313" y="78663"/>
                </a:lnTo>
                <a:lnTo>
                  <a:pt x="2980004" y="95783"/>
                </a:lnTo>
                <a:lnTo>
                  <a:pt x="2978975" y="99275"/>
                </a:lnTo>
                <a:lnTo>
                  <a:pt x="2978975" y="107124"/>
                </a:lnTo>
                <a:lnTo>
                  <a:pt x="3016313" y="127736"/>
                </a:lnTo>
                <a:lnTo>
                  <a:pt x="3029966" y="127736"/>
                </a:lnTo>
                <a:lnTo>
                  <a:pt x="3066288" y="110604"/>
                </a:lnTo>
                <a:lnTo>
                  <a:pt x="3067316" y="107124"/>
                </a:lnTo>
                <a:lnTo>
                  <a:pt x="3067316" y="99275"/>
                </a:lnTo>
                <a:close/>
              </a:path>
              <a:path w="6375400" h="129539">
                <a:moveTo>
                  <a:pt x="3085401" y="16967"/>
                </a:moveTo>
                <a:lnTo>
                  <a:pt x="3063519" y="16967"/>
                </a:lnTo>
                <a:lnTo>
                  <a:pt x="3063519" y="0"/>
                </a:lnTo>
                <a:lnTo>
                  <a:pt x="3055251" y="0"/>
                </a:lnTo>
                <a:lnTo>
                  <a:pt x="3055251" y="72771"/>
                </a:lnTo>
                <a:lnTo>
                  <a:pt x="3063519" y="72771"/>
                </a:lnTo>
                <a:lnTo>
                  <a:pt x="3063519" y="53835"/>
                </a:lnTo>
                <a:lnTo>
                  <a:pt x="3085401" y="53835"/>
                </a:lnTo>
                <a:lnTo>
                  <a:pt x="3085401" y="46405"/>
                </a:lnTo>
                <a:lnTo>
                  <a:pt x="3063519" y="46405"/>
                </a:lnTo>
                <a:lnTo>
                  <a:pt x="3063519" y="24396"/>
                </a:lnTo>
                <a:lnTo>
                  <a:pt x="3085401" y="24396"/>
                </a:lnTo>
                <a:lnTo>
                  <a:pt x="3085401" y="16967"/>
                </a:lnTo>
                <a:close/>
              </a:path>
              <a:path w="6375400" h="129539">
                <a:moveTo>
                  <a:pt x="3152711" y="2387"/>
                </a:moveTo>
                <a:lnTo>
                  <a:pt x="3114141" y="2387"/>
                </a:lnTo>
                <a:lnTo>
                  <a:pt x="3114141" y="9956"/>
                </a:lnTo>
                <a:lnTo>
                  <a:pt x="3152711" y="9956"/>
                </a:lnTo>
                <a:lnTo>
                  <a:pt x="3152711" y="2387"/>
                </a:lnTo>
                <a:close/>
              </a:path>
              <a:path w="6375400" h="129539">
                <a:moveTo>
                  <a:pt x="3160560" y="64173"/>
                </a:moveTo>
                <a:lnTo>
                  <a:pt x="3154845" y="45986"/>
                </a:lnTo>
                <a:lnTo>
                  <a:pt x="3152419" y="44094"/>
                </a:lnTo>
                <a:lnTo>
                  <a:pt x="3152419" y="58648"/>
                </a:lnTo>
                <a:lnTo>
                  <a:pt x="3152419" y="64782"/>
                </a:lnTo>
                <a:lnTo>
                  <a:pt x="3150959" y="68300"/>
                </a:lnTo>
                <a:lnTo>
                  <a:pt x="3145053" y="74002"/>
                </a:lnTo>
                <a:lnTo>
                  <a:pt x="3140176" y="75438"/>
                </a:lnTo>
                <a:lnTo>
                  <a:pt x="3126905" y="75438"/>
                </a:lnTo>
                <a:lnTo>
                  <a:pt x="3122142" y="74002"/>
                </a:lnTo>
                <a:lnTo>
                  <a:pt x="3115970" y="68300"/>
                </a:lnTo>
                <a:lnTo>
                  <a:pt x="3114421" y="64782"/>
                </a:lnTo>
                <a:lnTo>
                  <a:pt x="3114421" y="56553"/>
                </a:lnTo>
                <a:lnTo>
                  <a:pt x="3115970" y="53111"/>
                </a:lnTo>
                <a:lnTo>
                  <a:pt x="3122142" y="47409"/>
                </a:lnTo>
                <a:lnTo>
                  <a:pt x="3126905" y="45986"/>
                </a:lnTo>
                <a:lnTo>
                  <a:pt x="3136811" y="45986"/>
                </a:lnTo>
                <a:lnTo>
                  <a:pt x="3152419" y="58648"/>
                </a:lnTo>
                <a:lnTo>
                  <a:pt x="3152419" y="44094"/>
                </a:lnTo>
                <a:lnTo>
                  <a:pt x="3150666" y="42722"/>
                </a:lnTo>
                <a:lnTo>
                  <a:pt x="3147796" y="41262"/>
                </a:lnTo>
                <a:lnTo>
                  <a:pt x="3141065" y="39217"/>
                </a:lnTo>
                <a:lnTo>
                  <a:pt x="3137370" y="38696"/>
                </a:lnTo>
                <a:lnTo>
                  <a:pt x="3129330" y="38696"/>
                </a:lnTo>
                <a:lnTo>
                  <a:pt x="3106420" y="64782"/>
                </a:lnTo>
                <a:lnTo>
                  <a:pt x="3106953" y="67259"/>
                </a:lnTo>
                <a:lnTo>
                  <a:pt x="3129330" y="82727"/>
                </a:lnTo>
                <a:lnTo>
                  <a:pt x="3137370" y="82727"/>
                </a:lnTo>
                <a:lnTo>
                  <a:pt x="3141065" y="82232"/>
                </a:lnTo>
                <a:lnTo>
                  <a:pt x="3147796" y="80276"/>
                </a:lnTo>
                <a:lnTo>
                  <a:pt x="3150666" y="78816"/>
                </a:lnTo>
                <a:lnTo>
                  <a:pt x="3154883" y="75438"/>
                </a:lnTo>
                <a:lnTo>
                  <a:pt x="3155442" y="74993"/>
                </a:lnTo>
                <a:lnTo>
                  <a:pt x="3157283" y="72682"/>
                </a:lnTo>
                <a:lnTo>
                  <a:pt x="3159899" y="67259"/>
                </a:lnTo>
                <a:lnTo>
                  <a:pt x="3160560" y="64173"/>
                </a:lnTo>
                <a:close/>
              </a:path>
              <a:path w="6375400" h="129539">
                <a:moveTo>
                  <a:pt x="3169526" y="21450"/>
                </a:moveTo>
                <a:lnTo>
                  <a:pt x="3097314" y="21450"/>
                </a:lnTo>
                <a:lnTo>
                  <a:pt x="3097314" y="29019"/>
                </a:lnTo>
                <a:lnTo>
                  <a:pt x="3169526" y="29019"/>
                </a:lnTo>
                <a:lnTo>
                  <a:pt x="3169526" y="21450"/>
                </a:lnTo>
                <a:close/>
              </a:path>
              <a:path w="6375400" h="129539">
                <a:moveTo>
                  <a:pt x="3198126" y="117500"/>
                </a:moveTo>
                <a:lnTo>
                  <a:pt x="3123958" y="117500"/>
                </a:lnTo>
                <a:lnTo>
                  <a:pt x="3123958" y="91414"/>
                </a:lnTo>
                <a:lnTo>
                  <a:pt x="3115551" y="91414"/>
                </a:lnTo>
                <a:lnTo>
                  <a:pt x="3115551" y="124929"/>
                </a:lnTo>
                <a:lnTo>
                  <a:pt x="3198126" y="124929"/>
                </a:lnTo>
                <a:lnTo>
                  <a:pt x="3198126" y="117500"/>
                </a:lnTo>
                <a:close/>
              </a:path>
              <a:path w="6375400" h="129539">
                <a:moveTo>
                  <a:pt x="3217202" y="43040"/>
                </a:moveTo>
                <a:lnTo>
                  <a:pt x="3195332" y="43040"/>
                </a:lnTo>
                <a:lnTo>
                  <a:pt x="3195332" y="0"/>
                </a:lnTo>
                <a:lnTo>
                  <a:pt x="3187052" y="0"/>
                </a:lnTo>
                <a:lnTo>
                  <a:pt x="3187052" y="96469"/>
                </a:lnTo>
                <a:lnTo>
                  <a:pt x="3195332" y="96469"/>
                </a:lnTo>
                <a:lnTo>
                  <a:pt x="3195332" y="50469"/>
                </a:lnTo>
                <a:lnTo>
                  <a:pt x="3217202" y="50469"/>
                </a:lnTo>
                <a:lnTo>
                  <a:pt x="3217202" y="43040"/>
                </a:lnTo>
                <a:close/>
              </a:path>
              <a:path w="6375400" h="129539">
                <a:moveTo>
                  <a:pt x="3372840" y="90855"/>
                </a:moveTo>
                <a:lnTo>
                  <a:pt x="3372040" y="87490"/>
                </a:lnTo>
                <a:lnTo>
                  <a:pt x="3371977" y="87185"/>
                </a:lnTo>
                <a:lnTo>
                  <a:pt x="3371151" y="83705"/>
                </a:lnTo>
                <a:lnTo>
                  <a:pt x="3364433" y="85013"/>
                </a:lnTo>
                <a:lnTo>
                  <a:pt x="3357207" y="85979"/>
                </a:lnTo>
                <a:lnTo>
                  <a:pt x="3341776" y="87185"/>
                </a:lnTo>
                <a:lnTo>
                  <a:pt x="3334702" y="87490"/>
                </a:lnTo>
                <a:lnTo>
                  <a:pt x="3323475" y="87490"/>
                </a:lnTo>
                <a:lnTo>
                  <a:pt x="3323475" y="21310"/>
                </a:lnTo>
                <a:lnTo>
                  <a:pt x="3365830" y="21310"/>
                </a:lnTo>
                <a:lnTo>
                  <a:pt x="3365830" y="13741"/>
                </a:lnTo>
                <a:lnTo>
                  <a:pt x="3315068" y="13741"/>
                </a:lnTo>
                <a:lnTo>
                  <a:pt x="3315068" y="94996"/>
                </a:lnTo>
                <a:lnTo>
                  <a:pt x="3330752" y="94996"/>
                </a:lnTo>
                <a:lnTo>
                  <a:pt x="3339071" y="94716"/>
                </a:lnTo>
                <a:lnTo>
                  <a:pt x="3368916" y="91605"/>
                </a:lnTo>
                <a:lnTo>
                  <a:pt x="3372840" y="90855"/>
                </a:lnTo>
                <a:close/>
              </a:path>
              <a:path w="6375400" h="129539">
                <a:moveTo>
                  <a:pt x="3415601" y="0"/>
                </a:moveTo>
                <a:lnTo>
                  <a:pt x="3407333" y="0"/>
                </a:lnTo>
                <a:lnTo>
                  <a:pt x="3407333" y="49911"/>
                </a:lnTo>
                <a:lnTo>
                  <a:pt x="3389528" y="49911"/>
                </a:lnTo>
                <a:lnTo>
                  <a:pt x="3389528" y="2806"/>
                </a:lnTo>
                <a:lnTo>
                  <a:pt x="3381248" y="2806"/>
                </a:lnTo>
                <a:lnTo>
                  <a:pt x="3381248" y="120307"/>
                </a:lnTo>
                <a:lnTo>
                  <a:pt x="3389528" y="120307"/>
                </a:lnTo>
                <a:lnTo>
                  <a:pt x="3389528" y="57340"/>
                </a:lnTo>
                <a:lnTo>
                  <a:pt x="3407333" y="57340"/>
                </a:lnTo>
                <a:lnTo>
                  <a:pt x="3407333" y="126746"/>
                </a:lnTo>
                <a:lnTo>
                  <a:pt x="3415601" y="126746"/>
                </a:lnTo>
                <a:lnTo>
                  <a:pt x="3415601" y="57340"/>
                </a:lnTo>
                <a:lnTo>
                  <a:pt x="3415601" y="49911"/>
                </a:lnTo>
                <a:lnTo>
                  <a:pt x="3415601" y="0"/>
                </a:lnTo>
                <a:close/>
              </a:path>
              <a:path w="6375400" h="129539">
                <a:moveTo>
                  <a:pt x="3486975" y="3924"/>
                </a:moveTo>
                <a:lnTo>
                  <a:pt x="3452901" y="3924"/>
                </a:lnTo>
                <a:lnTo>
                  <a:pt x="3452901" y="11493"/>
                </a:lnTo>
                <a:lnTo>
                  <a:pt x="3486975" y="11493"/>
                </a:lnTo>
                <a:lnTo>
                  <a:pt x="3486975" y="3924"/>
                </a:lnTo>
                <a:close/>
              </a:path>
              <a:path w="6375400" h="129539">
                <a:moveTo>
                  <a:pt x="3500564" y="68148"/>
                </a:moveTo>
                <a:lnTo>
                  <a:pt x="3478403" y="49631"/>
                </a:lnTo>
                <a:lnTo>
                  <a:pt x="3477514" y="48120"/>
                </a:lnTo>
                <a:lnTo>
                  <a:pt x="3474428" y="40360"/>
                </a:lnTo>
                <a:lnTo>
                  <a:pt x="3473704" y="36309"/>
                </a:lnTo>
                <a:lnTo>
                  <a:pt x="3473653" y="31267"/>
                </a:lnTo>
                <a:lnTo>
                  <a:pt x="3497211" y="31267"/>
                </a:lnTo>
                <a:lnTo>
                  <a:pt x="3497211" y="23698"/>
                </a:lnTo>
                <a:lnTo>
                  <a:pt x="3440557" y="23698"/>
                </a:lnTo>
                <a:lnTo>
                  <a:pt x="3440557" y="31267"/>
                </a:lnTo>
                <a:lnTo>
                  <a:pt x="3465385" y="31267"/>
                </a:lnTo>
                <a:lnTo>
                  <a:pt x="3465385" y="36309"/>
                </a:lnTo>
                <a:lnTo>
                  <a:pt x="3441217" y="68148"/>
                </a:lnTo>
                <a:lnTo>
                  <a:pt x="3437394" y="70015"/>
                </a:lnTo>
                <a:lnTo>
                  <a:pt x="3437128" y="70015"/>
                </a:lnTo>
                <a:lnTo>
                  <a:pt x="3441966" y="76276"/>
                </a:lnTo>
                <a:lnTo>
                  <a:pt x="3469729" y="49631"/>
                </a:lnTo>
                <a:lnTo>
                  <a:pt x="3471126" y="52806"/>
                </a:lnTo>
                <a:lnTo>
                  <a:pt x="3496081" y="74587"/>
                </a:lnTo>
                <a:lnTo>
                  <a:pt x="3500564" y="68148"/>
                </a:lnTo>
                <a:close/>
              </a:path>
              <a:path w="6375400" h="129539">
                <a:moveTo>
                  <a:pt x="3545865" y="84683"/>
                </a:moveTo>
                <a:lnTo>
                  <a:pt x="3457524" y="84683"/>
                </a:lnTo>
                <a:lnTo>
                  <a:pt x="3457524" y="91973"/>
                </a:lnTo>
                <a:lnTo>
                  <a:pt x="3537597" y="91973"/>
                </a:lnTo>
                <a:lnTo>
                  <a:pt x="3537597" y="126885"/>
                </a:lnTo>
                <a:lnTo>
                  <a:pt x="3545865" y="126885"/>
                </a:lnTo>
                <a:lnTo>
                  <a:pt x="3545865" y="84683"/>
                </a:lnTo>
                <a:close/>
              </a:path>
              <a:path w="6375400" h="129539">
                <a:moveTo>
                  <a:pt x="3545865" y="0"/>
                </a:moveTo>
                <a:lnTo>
                  <a:pt x="3537597" y="0"/>
                </a:lnTo>
                <a:lnTo>
                  <a:pt x="3537597" y="33083"/>
                </a:lnTo>
                <a:lnTo>
                  <a:pt x="3519919" y="33083"/>
                </a:lnTo>
                <a:lnTo>
                  <a:pt x="3519919" y="2387"/>
                </a:lnTo>
                <a:lnTo>
                  <a:pt x="3511651" y="2387"/>
                </a:lnTo>
                <a:lnTo>
                  <a:pt x="3511651" y="74028"/>
                </a:lnTo>
                <a:lnTo>
                  <a:pt x="3519919" y="74028"/>
                </a:lnTo>
                <a:lnTo>
                  <a:pt x="3519919" y="40525"/>
                </a:lnTo>
                <a:lnTo>
                  <a:pt x="3537597" y="40525"/>
                </a:lnTo>
                <a:lnTo>
                  <a:pt x="3537597" y="75438"/>
                </a:lnTo>
                <a:lnTo>
                  <a:pt x="3545865" y="75438"/>
                </a:lnTo>
                <a:lnTo>
                  <a:pt x="3545865" y="40525"/>
                </a:lnTo>
                <a:lnTo>
                  <a:pt x="3545865" y="33083"/>
                </a:lnTo>
                <a:lnTo>
                  <a:pt x="3545865" y="0"/>
                </a:lnTo>
                <a:close/>
              </a:path>
              <a:path w="6375400" h="129539">
                <a:moveTo>
                  <a:pt x="3639388" y="47713"/>
                </a:moveTo>
                <a:lnTo>
                  <a:pt x="3638727" y="41732"/>
                </a:lnTo>
                <a:lnTo>
                  <a:pt x="3636111" y="30886"/>
                </a:lnTo>
                <a:lnTo>
                  <a:pt x="3634130" y="26238"/>
                </a:lnTo>
                <a:lnTo>
                  <a:pt x="3631107" y="21844"/>
                </a:lnTo>
                <a:lnTo>
                  <a:pt x="3631107" y="54267"/>
                </a:lnTo>
                <a:lnTo>
                  <a:pt x="3630726" y="62522"/>
                </a:lnTo>
                <a:lnTo>
                  <a:pt x="3615080" y="90855"/>
                </a:lnTo>
                <a:lnTo>
                  <a:pt x="3599751" y="90855"/>
                </a:lnTo>
                <a:lnTo>
                  <a:pt x="3583724" y="54267"/>
                </a:lnTo>
                <a:lnTo>
                  <a:pt x="3584105" y="45986"/>
                </a:lnTo>
                <a:lnTo>
                  <a:pt x="3599751" y="17526"/>
                </a:lnTo>
                <a:lnTo>
                  <a:pt x="3615080" y="17526"/>
                </a:lnTo>
                <a:lnTo>
                  <a:pt x="3630803" y="47713"/>
                </a:lnTo>
                <a:lnTo>
                  <a:pt x="3631107" y="54267"/>
                </a:lnTo>
                <a:lnTo>
                  <a:pt x="3631107" y="21844"/>
                </a:lnTo>
                <a:lnTo>
                  <a:pt x="3628796" y="18478"/>
                </a:lnTo>
                <a:lnTo>
                  <a:pt x="3627742" y="17526"/>
                </a:lnTo>
                <a:lnTo>
                  <a:pt x="3625481" y="15468"/>
                </a:lnTo>
                <a:lnTo>
                  <a:pt x="3617531" y="11163"/>
                </a:lnTo>
                <a:lnTo>
                  <a:pt x="3612845" y="10096"/>
                </a:lnTo>
                <a:lnTo>
                  <a:pt x="3601986" y="10096"/>
                </a:lnTo>
                <a:lnTo>
                  <a:pt x="3576104" y="41732"/>
                </a:lnTo>
                <a:lnTo>
                  <a:pt x="3575443" y="47713"/>
                </a:lnTo>
                <a:lnTo>
                  <a:pt x="3575443" y="60807"/>
                </a:lnTo>
                <a:lnTo>
                  <a:pt x="3597300" y="97218"/>
                </a:lnTo>
                <a:lnTo>
                  <a:pt x="3601986" y="98285"/>
                </a:lnTo>
                <a:lnTo>
                  <a:pt x="3612845" y="98285"/>
                </a:lnTo>
                <a:lnTo>
                  <a:pt x="3617531" y="97218"/>
                </a:lnTo>
                <a:lnTo>
                  <a:pt x="3625481" y="92913"/>
                </a:lnTo>
                <a:lnTo>
                  <a:pt x="3627755" y="90855"/>
                </a:lnTo>
                <a:lnTo>
                  <a:pt x="3628796" y="89916"/>
                </a:lnTo>
                <a:lnTo>
                  <a:pt x="3634130" y="82257"/>
                </a:lnTo>
                <a:lnTo>
                  <a:pt x="3636111" y="77635"/>
                </a:lnTo>
                <a:lnTo>
                  <a:pt x="3638727" y="66789"/>
                </a:lnTo>
                <a:lnTo>
                  <a:pt x="3639388" y="60807"/>
                </a:lnTo>
                <a:lnTo>
                  <a:pt x="3639388" y="47713"/>
                </a:lnTo>
                <a:close/>
              </a:path>
              <a:path w="6375400" h="129539">
                <a:moveTo>
                  <a:pt x="3674859" y="0"/>
                </a:moveTo>
                <a:lnTo>
                  <a:pt x="3666591" y="0"/>
                </a:lnTo>
                <a:lnTo>
                  <a:pt x="3666591" y="126326"/>
                </a:lnTo>
                <a:lnTo>
                  <a:pt x="3674859" y="126326"/>
                </a:lnTo>
                <a:lnTo>
                  <a:pt x="3674859" y="0"/>
                </a:lnTo>
                <a:close/>
              </a:path>
              <a:path w="6375400" h="129539">
                <a:moveTo>
                  <a:pt x="3843959" y="13042"/>
                </a:moveTo>
                <a:lnTo>
                  <a:pt x="3835539" y="13042"/>
                </a:lnTo>
                <a:lnTo>
                  <a:pt x="3835539" y="20472"/>
                </a:lnTo>
                <a:lnTo>
                  <a:pt x="3835539" y="88468"/>
                </a:lnTo>
                <a:lnTo>
                  <a:pt x="3792778" y="88468"/>
                </a:lnTo>
                <a:lnTo>
                  <a:pt x="3792778" y="20472"/>
                </a:lnTo>
                <a:lnTo>
                  <a:pt x="3835539" y="20472"/>
                </a:lnTo>
                <a:lnTo>
                  <a:pt x="3835539" y="13042"/>
                </a:lnTo>
                <a:lnTo>
                  <a:pt x="3784371" y="13042"/>
                </a:lnTo>
                <a:lnTo>
                  <a:pt x="3784371" y="95770"/>
                </a:lnTo>
                <a:lnTo>
                  <a:pt x="3843959" y="95770"/>
                </a:lnTo>
                <a:lnTo>
                  <a:pt x="3843959" y="88468"/>
                </a:lnTo>
                <a:lnTo>
                  <a:pt x="3843959" y="20472"/>
                </a:lnTo>
                <a:lnTo>
                  <a:pt x="3843959" y="13042"/>
                </a:lnTo>
                <a:close/>
              </a:path>
              <a:path w="6375400" h="129539">
                <a:moveTo>
                  <a:pt x="3900043" y="49771"/>
                </a:moveTo>
                <a:lnTo>
                  <a:pt x="3878173" y="49771"/>
                </a:lnTo>
                <a:lnTo>
                  <a:pt x="3878173" y="0"/>
                </a:lnTo>
                <a:lnTo>
                  <a:pt x="3869906" y="0"/>
                </a:lnTo>
                <a:lnTo>
                  <a:pt x="3869906" y="126326"/>
                </a:lnTo>
                <a:lnTo>
                  <a:pt x="3878173" y="126326"/>
                </a:lnTo>
                <a:lnTo>
                  <a:pt x="3878173" y="57340"/>
                </a:lnTo>
                <a:lnTo>
                  <a:pt x="3900043" y="57340"/>
                </a:lnTo>
                <a:lnTo>
                  <a:pt x="3900043" y="49771"/>
                </a:lnTo>
                <a:close/>
              </a:path>
              <a:path w="6375400" h="129539">
                <a:moveTo>
                  <a:pt x="3984320" y="66040"/>
                </a:moveTo>
                <a:lnTo>
                  <a:pt x="3984129" y="65201"/>
                </a:lnTo>
                <a:lnTo>
                  <a:pt x="3984091" y="65062"/>
                </a:lnTo>
                <a:lnTo>
                  <a:pt x="3983964" y="64490"/>
                </a:lnTo>
                <a:lnTo>
                  <a:pt x="3983875" y="64096"/>
                </a:lnTo>
                <a:lnTo>
                  <a:pt x="3982770" y="59169"/>
                </a:lnTo>
                <a:lnTo>
                  <a:pt x="3978567" y="60109"/>
                </a:lnTo>
                <a:lnTo>
                  <a:pt x="3937787" y="65062"/>
                </a:lnTo>
                <a:lnTo>
                  <a:pt x="3933456" y="65201"/>
                </a:lnTo>
                <a:lnTo>
                  <a:pt x="3924579" y="65201"/>
                </a:lnTo>
                <a:lnTo>
                  <a:pt x="3924579" y="42621"/>
                </a:lnTo>
                <a:lnTo>
                  <a:pt x="3973093" y="42621"/>
                </a:lnTo>
                <a:lnTo>
                  <a:pt x="3973093" y="7848"/>
                </a:lnTo>
                <a:lnTo>
                  <a:pt x="3915892" y="7848"/>
                </a:lnTo>
                <a:lnTo>
                  <a:pt x="3915892" y="15417"/>
                </a:lnTo>
                <a:lnTo>
                  <a:pt x="3964546" y="15417"/>
                </a:lnTo>
                <a:lnTo>
                  <a:pt x="3964546" y="35052"/>
                </a:lnTo>
                <a:lnTo>
                  <a:pt x="3916159" y="35052"/>
                </a:lnTo>
                <a:lnTo>
                  <a:pt x="3916159" y="72529"/>
                </a:lnTo>
                <a:lnTo>
                  <a:pt x="3931666" y="72529"/>
                </a:lnTo>
                <a:lnTo>
                  <a:pt x="3939057" y="72237"/>
                </a:lnTo>
                <a:lnTo>
                  <a:pt x="3977017" y="67665"/>
                </a:lnTo>
                <a:lnTo>
                  <a:pt x="3984320" y="66040"/>
                </a:lnTo>
                <a:close/>
              </a:path>
              <a:path w="6375400" h="129539">
                <a:moveTo>
                  <a:pt x="4015575" y="0"/>
                </a:moveTo>
                <a:lnTo>
                  <a:pt x="4007307" y="0"/>
                </a:lnTo>
                <a:lnTo>
                  <a:pt x="4007307" y="20891"/>
                </a:lnTo>
                <a:lnTo>
                  <a:pt x="3983888" y="20891"/>
                </a:lnTo>
                <a:lnTo>
                  <a:pt x="3983888" y="28460"/>
                </a:lnTo>
                <a:lnTo>
                  <a:pt x="4007307" y="28460"/>
                </a:lnTo>
                <a:lnTo>
                  <a:pt x="4007307" y="44030"/>
                </a:lnTo>
                <a:lnTo>
                  <a:pt x="3983888" y="44030"/>
                </a:lnTo>
                <a:lnTo>
                  <a:pt x="3983888" y="51600"/>
                </a:lnTo>
                <a:lnTo>
                  <a:pt x="4007307" y="51600"/>
                </a:lnTo>
                <a:lnTo>
                  <a:pt x="4007307" y="94500"/>
                </a:lnTo>
                <a:lnTo>
                  <a:pt x="4015575" y="94500"/>
                </a:lnTo>
                <a:lnTo>
                  <a:pt x="4015575" y="0"/>
                </a:lnTo>
                <a:close/>
              </a:path>
              <a:path w="6375400" h="129539">
                <a:moveTo>
                  <a:pt x="4018381" y="117500"/>
                </a:moveTo>
                <a:lnTo>
                  <a:pt x="3942804" y="117500"/>
                </a:lnTo>
                <a:lnTo>
                  <a:pt x="3942804" y="85674"/>
                </a:lnTo>
                <a:lnTo>
                  <a:pt x="3934396" y="85674"/>
                </a:lnTo>
                <a:lnTo>
                  <a:pt x="3934396" y="124929"/>
                </a:lnTo>
                <a:lnTo>
                  <a:pt x="4018381" y="124929"/>
                </a:lnTo>
                <a:lnTo>
                  <a:pt x="4018381" y="117500"/>
                </a:lnTo>
                <a:close/>
              </a:path>
              <a:path w="6375400" h="129539">
                <a:moveTo>
                  <a:pt x="4131818" y="95338"/>
                </a:moveTo>
                <a:lnTo>
                  <a:pt x="4131335" y="92684"/>
                </a:lnTo>
                <a:lnTo>
                  <a:pt x="4131246" y="92214"/>
                </a:lnTo>
                <a:lnTo>
                  <a:pt x="4131145" y="91630"/>
                </a:lnTo>
                <a:lnTo>
                  <a:pt x="4130548" y="88328"/>
                </a:lnTo>
                <a:lnTo>
                  <a:pt x="4123169" y="89357"/>
                </a:lnTo>
                <a:lnTo>
                  <a:pt x="4115968" y="90220"/>
                </a:lnTo>
                <a:lnTo>
                  <a:pt x="4101947" y="91630"/>
                </a:lnTo>
                <a:lnTo>
                  <a:pt x="4094937" y="92214"/>
                </a:lnTo>
                <a:lnTo>
                  <a:pt x="4087926" y="92684"/>
                </a:lnTo>
                <a:lnTo>
                  <a:pt x="4087926" y="64922"/>
                </a:lnTo>
                <a:lnTo>
                  <a:pt x="4113860" y="64922"/>
                </a:lnTo>
                <a:lnTo>
                  <a:pt x="4113860" y="57480"/>
                </a:lnTo>
                <a:lnTo>
                  <a:pt x="4061993" y="57480"/>
                </a:lnTo>
                <a:lnTo>
                  <a:pt x="4061993" y="17665"/>
                </a:lnTo>
                <a:lnTo>
                  <a:pt x="4112463" y="17665"/>
                </a:lnTo>
                <a:lnTo>
                  <a:pt x="4112463" y="10236"/>
                </a:lnTo>
                <a:lnTo>
                  <a:pt x="4053586" y="10236"/>
                </a:lnTo>
                <a:lnTo>
                  <a:pt x="4053586" y="64922"/>
                </a:lnTo>
                <a:lnTo>
                  <a:pt x="4079519" y="64922"/>
                </a:lnTo>
                <a:lnTo>
                  <a:pt x="4079519" y="93243"/>
                </a:lnTo>
                <a:lnTo>
                  <a:pt x="4067530" y="93751"/>
                </a:lnTo>
                <a:lnTo>
                  <a:pt x="4049230" y="94272"/>
                </a:lnTo>
                <a:lnTo>
                  <a:pt x="4042765" y="94272"/>
                </a:lnTo>
                <a:lnTo>
                  <a:pt x="4043908" y="101650"/>
                </a:lnTo>
                <a:lnTo>
                  <a:pt x="4088422" y="99695"/>
                </a:lnTo>
                <a:lnTo>
                  <a:pt x="4121010" y="96723"/>
                </a:lnTo>
                <a:lnTo>
                  <a:pt x="4131818" y="95338"/>
                </a:lnTo>
                <a:close/>
              </a:path>
              <a:path w="6375400" h="129539">
                <a:moveTo>
                  <a:pt x="4147388" y="0"/>
                </a:moveTo>
                <a:lnTo>
                  <a:pt x="4139107" y="0"/>
                </a:lnTo>
                <a:lnTo>
                  <a:pt x="4139107" y="126326"/>
                </a:lnTo>
                <a:lnTo>
                  <a:pt x="4147388" y="126326"/>
                </a:lnTo>
                <a:lnTo>
                  <a:pt x="4147388" y="0"/>
                </a:lnTo>
                <a:close/>
              </a:path>
              <a:path w="6375400" h="129539">
                <a:moveTo>
                  <a:pt x="4273994" y="10515"/>
                </a:moveTo>
                <a:lnTo>
                  <a:pt x="4189590" y="10515"/>
                </a:lnTo>
                <a:lnTo>
                  <a:pt x="4189590" y="17805"/>
                </a:lnTo>
                <a:lnTo>
                  <a:pt x="4265434" y="17805"/>
                </a:lnTo>
                <a:lnTo>
                  <a:pt x="4265333" y="30797"/>
                </a:lnTo>
                <a:lnTo>
                  <a:pt x="4262107" y="61861"/>
                </a:lnTo>
                <a:lnTo>
                  <a:pt x="4260647" y="70218"/>
                </a:lnTo>
                <a:lnTo>
                  <a:pt x="4259783" y="74307"/>
                </a:lnTo>
                <a:lnTo>
                  <a:pt x="4258843" y="77952"/>
                </a:lnTo>
                <a:lnTo>
                  <a:pt x="4267124" y="79502"/>
                </a:lnTo>
                <a:lnTo>
                  <a:pt x="4267962" y="75755"/>
                </a:lnTo>
                <a:lnTo>
                  <a:pt x="4268813" y="71488"/>
                </a:lnTo>
                <a:lnTo>
                  <a:pt x="4270489" y="61861"/>
                </a:lnTo>
                <a:lnTo>
                  <a:pt x="4270591" y="61150"/>
                </a:lnTo>
                <a:lnTo>
                  <a:pt x="4271276" y="56476"/>
                </a:lnTo>
                <a:lnTo>
                  <a:pt x="4272546" y="46482"/>
                </a:lnTo>
                <a:lnTo>
                  <a:pt x="4273054" y="41262"/>
                </a:lnTo>
                <a:lnTo>
                  <a:pt x="4273804" y="30797"/>
                </a:lnTo>
                <a:lnTo>
                  <a:pt x="4273918" y="27901"/>
                </a:lnTo>
                <a:lnTo>
                  <a:pt x="4273994" y="10515"/>
                </a:lnTo>
                <a:close/>
              </a:path>
              <a:path w="6375400" h="129539">
                <a:moveTo>
                  <a:pt x="4290263" y="101371"/>
                </a:moveTo>
                <a:lnTo>
                  <a:pt x="4229684" y="101371"/>
                </a:lnTo>
                <a:lnTo>
                  <a:pt x="4229684" y="54686"/>
                </a:lnTo>
                <a:lnTo>
                  <a:pt x="4221264" y="54686"/>
                </a:lnTo>
                <a:lnTo>
                  <a:pt x="4221264" y="101371"/>
                </a:lnTo>
                <a:lnTo>
                  <a:pt x="4174159" y="101371"/>
                </a:lnTo>
                <a:lnTo>
                  <a:pt x="4174159" y="108800"/>
                </a:lnTo>
                <a:lnTo>
                  <a:pt x="4290263" y="108800"/>
                </a:lnTo>
                <a:lnTo>
                  <a:pt x="4290263" y="101371"/>
                </a:lnTo>
                <a:close/>
              </a:path>
              <a:path w="6375400" h="129539">
                <a:moveTo>
                  <a:pt x="4445482" y="112166"/>
                </a:moveTo>
                <a:lnTo>
                  <a:pt x="4426547" y="88468"/>
                </a:lnTo>
                <a:lnTo>
                  <a:pt x="4426547" y="80479"/>
                </a:lnTo>
                <a:lnTo>
                  <a:pt x="4418279" y="80479"/>
                </a:lnTo>
                <a:lnTo>
                  <a:pt x="4418279" y="93243"/>
                </a:lnTo>
                <a:lnTo>
                  <a:pt x="4415929" y="100037"/>
                </a:lnTo>
                <a:lnTo>
                  <a:pt x="4406582" y="112661"/>
                </a:lnTo>
                <a:lnTo>
                  <a:pt x="4400042" y="117640"/>
                </a:lnTo>
                <a:lnTo>
                  <a:pt x="4391634" y="121285"/>
                </a:lnTo>
                <a:lnTo>
                  <a:pt x="4395698" y="127317"/>
                </a:lnTo>
                <a:lnTo>
                  <a:pt x="4423041" y="101790"/>
                </a:lnTo>
                <a:lnTo>
                  <a:pt x="4425099" y="105714"/>
                </a:lnTo>
                <a:lnTo>
                  <a:pt x="4440885" y="117970"/>
                </a:lnTo>
                <a:lnTo>
                  <a:pt x="4441190" y="117970"/>
                </a:lnTo>
                <a:lnTo>
                  <a:pt x="4445482" y="112166"/>
                </a:lnTo>
                <a:close/>
              </a:path>
              <a:path w="6375400" h="129539">
                <a:moveTo>
                  <a:pt x="4452201" y="32156"/>
                </a:moveTo>
                <a:lnTo>
                  <a:pt x="4451362" y="27787"/>
                </a:lnTo>
                <a:lnTo>
                  <a:pt x="4447997" y="20027"/>
                </a:lnTo>
                <a:lnTo>
                  <a:pt x="4445711" y="16725"/>
                </a:lnTo>
                <a:lnTo>
                  <a:pt x="4444073" y="15201"/>
                </a:lnTo>
                <a:lnTo>
                  <a:pt x="4444073" y="29819"/>
                </a:lnTo>
                <a:lnTo>
                  <a:pt x="4444073" y="44208"/>
                </a:lnTo>
                <a:lnTo>
                  <a:pt x="4441939" y="50012"/>
                </a:lnTo>
                <a:lnTo>
                  <a:pt x="4433443" y="58801"/>
                </a:lnTo>
                <a:lnTo>
                  <a:pt x="4427664" y="60985"/>
                </a:lnTo>
                <a:lnTo>
                  <a:pt x="4417009" y="60985"/>
                </a:lnTo>
                <a:lnTo>
                  <a:pt x="4396829" y="40525"/>
                </a:lnTo>
                <a:lnTo>
                  <a:pt x="4396829" y="33324"/>
                </a:lnTo>
                <a:lnTo>
                  <a:pt x="4397400" y="30099"/>
                </a:lnTo>
                <a:lnTo>
                  <a:pt x="4397514" y="29819"/>
                </a:lnTo>
                <a:lnTo>
                  <a:pt x="4399737" y="24307"/>
                </a:lnTo>
                <a:lnTo>
                  <a:pt x="4417009" y="13042"/>
                </a:lnTo>
                <a:lnTo>
                  <a:pt x="4427664" y="13042"/>
                </a:lnTo>
                <a:lnTo>
                  <a:pt x="4433443" y="15240"/>
                </a:lnTo>
                <a:lnTo>
                  <a:pt x="4441939" y="24015"/>
                </a:lnTo>
                <a:lnTo>
                  <a:pt x="4442041" y="24307"/>
                </a:lnTo>
                <a:lnTo>
                  <a:pt x="4444073" y="29819"/>
                </a:lnTo>
                <a:lnTo>
                  <a:pt x="4444073" y="15201"/>
                </a:lnTo>
                <a:lnTo>
                  <a:pt x="4441761" y="13042"/>
                </a:lnTo>
                <a:lnTo>
                  <a:pt x="4439920" y="11303"/>
                </a:lnTo>
                <a:lnTo>
                  <a:pt x="4436529" y="9232"/>
                </a:lnTo>
                <a:lnTo>
                  <a:pt x="4428756" y="6337"/>
                </a:lnTo>
                <a:lnTo>
                  <a:pt x="4424680" y="5600"/>
                </a:lnTo>
                <a:lnTo>
                  <a:pt x="4416069" y="5600"/>
                </a:lnTo>
                <a:lnTo>
                  <a:pt x="4388701" y="32156"/>
                </a:lnTo>
                <a:lnTo>
                  <a:pt x="4388688" y="41783"/>
                </a:lnTo>
                <a:lnTo>
                  <a:pt x="4389526" y="46101"/>
                </a:lnTo>
                <a:lnTo>
                  <a:pt x="4389590" y="46240"/>
                </a:lnTo>
                <a:lnTo>
                  <a:pt x="4392892" y="53860"/>
                </a:lnTo>
                <a:lnTo>
                  <a:pt x="4416069" y="68427"/>
                </a:lnTo>
                <a:lnTo>
                  <a:pt x="4424680" y="68427"/>
                </a:lnTo>
                <a:lnTo>
                  <a:pt x="4428756" y="67703"/>
                </a:lnTo>
                <a:lnTo>
                  <a:pt x="4436529" y="64795"/>
                </a:lnTo>
                <a:lnTo>
                  <a:pt x="4439932" y="62699"/>
                </a:lnTo>
                <a:lnTo>
                  <a:pt x="4441761" y="60985"/>
                </a:lnTo>
                <a:lnTo>
                  <a:pt x="4444885" y="58064"/>
                </a:lnTo>
                <a:lnTo>
                  <a:pt x="4451388" y="46101"/>
                </a:lnTo>
                <a:lnTo>
                  <a:pt x="4452201" y="41783"/>
                </a:lnTo>
                <a:lnTo>
                  <a:pt x="4452201" y="32156"/>
                </a:lnTo>
                <a:close/>
              </a:path>
              <a:path w="6375400" h="129539">
                <a:moveTo>
                  <a:pt x="4488104" y="0"/>
                </a:moveTo>
                <a:lnTo>
                  <a:pt x="4479823" y="0"/>
                </a:lnTo>
                <a:lnTo>
                  <a:pt x="4479823" y="72072"/>
                </a:lnTo>
                <a:lnTo>
                  <a:pt x="4488104" y="72072"/>
                </a:lnTo>
                <a:lnTo>
                  <a:pt x="4488104" y="0"/>
                </a:lnTo>
                <a:close/>
              </a:path>
              <a:path w="6375400" h="129539">
                <a:moveTo>
                  <a:pt x="4499597" y="120865"/>
                </a:moveTo>
                <a:lnTo>
                  <a:pt x="4491837" y="117970"/>
                </a:lnTo>
                <a:lnTo>
                  <a:pt x="4485691" y="113880"/>
                </a:lnTo>
                <a:lnTo>
                  <a:pt x="4478452" y="105435"/>
                </a:lnTo>
                <a:lnTo>
                  <a:pt x="4476623" y="103314"/>
                </a:lnTo>
                <a:lnTo>
                  <a:pt x="4474438" y="96837"/>
                </a:lnTo>
                <a:lnTo>
                  <a:pt x="4474362" y="79921"/>
                </a:lnTo>
                <a:lnTo>
                  <a:pt x="4466094" y="79921"/>
                </a:lnTo>
                <a:lnTo>
                  <a:pt x="4447311" y="119761"/>
                </a:lnTo>
                <a:lnTo>
                  <a:pt x="4440148" y="123380"/>
                </a:lnTo>
                <a:lnTo>
                  <a:pt x="4440250" y="123545"/>
                </a:lnTo>
                <a:lnTo>
                  <a:pt x="4444212" y="129413"/>
                </a:lnTo>
                <a:lnTo>
                  <a:pt x="4446829" y="128384"/>
                </a:lnTo>
                <a:lnTo>
                  <a:pt x="4449496" y="127012"/>
                </a:lnTo>
                <a:lnTo>
                  <a:pt x="4469422" y="107683"/>
                </a:lnTo>
                <a:lnTo>
                  <a:pt x="4470285" y="105435"/>
                </a:lnTo>
                <a:lnTo>
                  <a:pt x="4470412" y="105714"/>
                </a:lnTo>
                <a:lnTo>
                  <a:pt x="4471314" y="107873"/>
                </a:lnTo>
                <a:lnTo>
                  <a:pt x="4472749" y="110185"/>
                </a:lnTo>
                <a:lnTo>
                  <a:pt x="4495533" y="126746"/>
                </a:lnTo>
                <a:lnTo>
                  <a:pt x="4499597" y="120865"/>
                </a:lnTo>
                <a:close/>
              </a:path>
              <a:path w="6375400" h="129539">
                <a:moveTo>
                  <a:pt x="4615408" y="118897"/>
                </a:moveTo>
                <a:lnTo>
                  <a:pt x="4539412" y="118897"/>
                </a:lnTo>
                <a:lnTo>
                  <a:pt x="4539412" y="89039"/>
                </a:lnTo>
                <a:lnTo>
                  <a:pt x="4531004" y="89039"/>
                </a:lnTo>
                <a:lnTo>
                  <a:pt x="4531004" y="126326"/>
                </a:lnTo>
                <a:lnTo>
                  <a:pt x="4615408" y="126326"/>
                </a:lnTo>
                <a:lnTo>
                  <a:pt x="4615408" y="118897"/>
                </a:lnTo>
                <a:close/>
              </a:path>
              <a:path w="6375400" h="129539">
                <a:moveTo>
                  <a:pt x="4615561" y="41922"/>
                </a:moveTo>
                <a:lnTo>
                  <a:pt x="4540821" y="41922"/>
                </a:lnTo>
                <a:lnTo>
                  <a:pt x="4540821" y="2946"/>
                </a:lnTo>
                <a:lnTo>
                  <a:pt x="4532401" y="2946"/>
                </a:lnTo>
                <a:lnTo>
                  <a:pt x="4532401" y="49352"/>
                </a:lnTo>
                <a:lnTo>
                  <a:pt x="4615561" y="49352"/>
                </a:lnTo>
                <a:lnTo>
                  <a:pt x="4615561" y="41922"/>
                </a:lnTo>
                <a:close/>
              </a:path>
              <a:path w="6375400" h="129539">
                <a:moveTo>
                  <a:pt x="4630979" y="66319"/>
                </a:moveTo>
                <a:lnTo>
                  <a:pt x="4514875" y="66319"/>
                </a:lnTo>
                <a:lnTo>
                  <a:pt x="4514875" y="73748"/>
                </a:lnTo>
                <a:lnTo>
                  <a:pt x="4630979" y="73748"/>
                </a:lnTo>
                <a:lnTo>
                  <a:pt x="4630979" y="66319"/>
                </a:lnTo>
                <a:close/>
              </a:path>
              <a:path w="6375400" h="129539">
                <a:moveTo>
                  <a:pt x="4790402" y="8407"/>
                </a:moveTo>
                <a:lnTo>
                  <a:pt x="4733480" y="8407"/>
                </a:lnTo>
                <a:lnTo>
                  <a:pt x="4733480" y="15836"/>
                </a:lnTo>
                <a:lnTo>
                  <a:pt x="4781715" y="15836"/>
                </a:lnTo>
                <a:lnTo>
                  <a:pt x="4781423" y="22009"/>
                </a:lnTo>
                <a:lnTo>
                  <a:pt x="4761446" y="54495"/>
                </a:lnTo>
                <a:lnTo>
                  <a:pt x="4729124" y="71513"/>
                </a:lnTo>
                <a:lnTo>
                  <a:pt x="4733061" y="77952"/>
                </a:lnTo>
                <a:lnTo>
                  <a:pt x="4769510" y="57975"/>
                </a:lnTo>
                <a:lnTo>
                  <a:pt x="4790402" y="18783"/>
                </a:lnTo>
                <a:lnTo>
                  <a:pt x="4790402" y="8407"/>
                </a:lnTo>
                <a:close/>
              </a:path>
              <a:path w="6375400" h="129539">
                <a:moveTo>
                  <a:pt x="4830216" y="0"/>
                </a:moveTo>
                <a:lnTo>
                  <a:pt x="4821948" y="0"/>
                </a:lnTo>
                <a:lnTo>
                  <a:pt x="4821948" y="37719"/>
                </a:lnTo>
                <a:lnTo>
                  <a:pt x="4794326" y="37719"/>
                </a:lnTo>
                <a:lnTo>
                  <a:pt x="4794326" y="45288"/>
                </a:lnTo>
                <a:lnTo>
                  <a:pt x="4821948" y="45288"/>
                </a:lnTo>
                <a:lnTo>
                  <a:pt x="4821948" y="80200"/>
                </a:lnTo>
                <a:lnTo>
                  <a:pt x="4830216" y="80200"/>
                </a:lnTo>
                <a:lnTo>
                  <a:pt x="4830216" y="0"/>
                </a:lnTo>
                <a:close/>
              </a:path>
              <a:path w="6375400" h="129539">
                <a:moveTo>
                  <a:pt x="4838357" y="120586"/>
                </a:moveTo>
                <a:lnTo>
                  <a:pt x="4800524" y="103479"/>
                </a:lnTo>
                <a:lnTo>
                  <a:pt x="4793627" y="91135"/>
                </a:lnTo>
                <a:lnTo>
                  <a:pt x="4793627" y="79502"/>
                </a:lnTo>
                <a:lnTo>
                  <a:pt x="4785347" y="79502"/>
                </a:lnTo>
                <a:lnTo>
                  <a:pt x="4785347" y="91135"/>
                </a:lnTo>
                <a:lnTo>
                  <a:pt x="4783975" y="95618"/>
                </a:lnTo>
                <a:lnTo>
                  <a:pt x="4750854" y="118567"/>
                </a:lnTo>
                <a:lnTo>
                  <a:pt x="4740630" y="120586"/>
                </a:lnTo>
                <a:lnTo>
                  <a:pt x="4743843" y="127457"/>
                </a:lnTo>
                <a:lnTo>
                  <a:pt x="4784788" y="108051"/>
                </a:lnTo>
                <a:lnTo>
                  <a:pt x="4789411" y="100952"/>
                </a:lnTo>
                <a:lnTo>
                  <a:pt x="4791380" y="104686"/>
                </a:lnTo>
                <a:lnTo>
                  <a:pt x="4826266" y="125742"/>
                </a:lnTo>
                <a:lnTo>
                  <a:pt x="4835131" y="127457"/>
                </a:lnTo>
                <a:lnTo>
                  <a:pt x="4838357" y="120586"/>
                </a:lnTo>
                <a:close/>
              </a:path>
              <a:path w="6375400" h="129539">
                <a:moveTo>
                  <a:pt x="4958092" y="18694"/>
                </a:moveTo>
                <a:lnTo>
                  <a:pt x="4957064" y="15417"/>
                </a:lnTo>
                <a:lnTo>
                  <a:pt x="4952949" y="9817"/>
                </a:lnTo>
                <a:lnTo>
                  <a:pt x="4950003" y="7480"/>
                </a:lnTo>
                <a:lnTo>
                  <a:pt x="4949685" y="7327"/>
                </a:lnTo>
                <a:lnTo>
                  <a:pt x="4949685" y="17475"/>
                </a:lnTo>
                <a:lnTo>
                  <a:pt x="4949685" y="27292"/>
                </a:lnTo>
                <a:lnTo>
                  <a:pt x="4946459" y="30988"/>
                </a:lnTo>
                <a:lnTo>
                  <a:pt x="4940008" y="33515"/>
                </a:lnTo>
                <a:lnTo>
                  <a:pt x="4935029" y="35077"/>
                </a:lnTo>
                <a:lnTo>
                  <a:pt x="4935220" y="35077"/>
                </a:lnTo>
                <a:lnTo>
                  <a:pt x="4928641" y="36347"/>
                </a:lnTo>
                <a:lnTo>
                  <a:pt x="4921707" y="37058"/>
                </a:lnTo>
                <a:lnTo>
                  <a:pt x="4913922" y="37299"/>
                </a:lnTo>
                <a:lnTo>
                  <a:pt x="4906086" y="37058"/>
                </a:lnTo>
                <a:lnTo>
                  <a:pt x="4899101" y="36347"/>
                </a:lnTo>
                <a:lnTo>
                  <a:pt x="4892510" y="35077"/>
                </a:lnTo>
                <a:lnTo>
                  <a:pt x="4892687" y="35077"/>
                </a:lnTo>
                <a:lnTo>
                  <a:pt x="4887709" y="33515"/>
                </a:lnTo>
                <a:lnTo>
                  <a:pt x="4881257" y="30988"/>
                </a:lnTo>
                <a:lnTo>
                  <a:pt x="4878032" y="27292"/>
                </a:lnTo>
                <a:lnTo>
                  <a:pt x="4878032" y="17475"/>
                </a:lnTo>
                <a:lnTo>
                  <a:pt x="4913922" y="7581"/>
                </a:lnTo>
                <a:lnTo>
                  <a:pt x="4921707" y="7797"/>
                </a:lnTo>
                <a:lnTo>
                  <a:pt x="4949685" y="17475"/>
                </a:lnTo>
                <a:lnTo>
                  <a:pt x="4949685" y="7327"/>
                </a:lnTo>
                <a:lnTo>
                  <a:pt x="4942344" y="3733"/>
                </a:lnTo>
                <a:lnTo>
                  <a:pt x="4937722" y="2362"/>
                </a:lnTo>
                <a:lnTo>
                  <a:pt x="4926876" y="584"/>
                </a:lnTo>
                <a:lnTo>
                  <a:pt x="4920754" y="139"/>
                </a:lnTo>
                <a:lnTo>
                  <a:pt x="4907204" y="139"/>
                </a:lnTo>
                <a:lnTo>
                  <a:pt x="4870678" y="15417"/>
                </a:lnTo>
                <a:lnTo>
                  <a:pt x="4869612" y="18694"/>
                </a:lnTo>
                <a:lnTo>
                  <a:pt x="4869612" y="26263"/>
                </a:lnTo>
                <a:lnTo>
                  <a:pt x="4907204" y="44729"/>
                </a:lnTo>
                <a:lnTo>
                  <a:pt x="4920754" y="44729"/>
                </a:lnTo>
                <a:lnTo>
                  <a:pt x="4926876" y="44284"/>
                </a:lnTo>
                <a:lnTo>
                  <a:pt x="4937722" y="42506"/>
                </a:lnTo>
                <a:lnTo>
                  <a:pt x="4942344" y="41122"/>
                </a:lnTo>
                <a:lnTo>
                  <a:pt x="4950193" y="37299"/>
                </a:lnTo>
                <a:lnTo>
                  <a:pt x="4952949" y="35077"/>
                </a:lnTo>
                <a:lnTo>
                  <a:pt x="4957064" y="29565"/>
                </a:lnTo>
                <a:lnTo>
                  <a:pt x="4958092" y="26263"/>
                </a:lnTo>
                <a:lnTo>
                  <a:pt x="4958092" y="18694"/>
                </a:lnTo>
                <a:close/>
              </a:path>
              <a:path w="6375400" h="129539">
                <a:moveTo>
                  <a:pt x="4958931" y="118897"/>
                </a:moveTo>
                <a:lnTo>
                  <a:pt x="4880140" y="118897"/>
                </a:lnTo>
                <a:lnTo>
                  <a:pt x="4880140" y="105435"/>
                </a:lnTo>
                <a:lnTo>
                  <a:pt x="4956137" y="105435"/>
                </a:lnTo>
                <a:lnTo>
                  <a:pt x="4956137" y="78232"/>
                </a:lnTo>
                <a:lnTo>
                  <a:pt x="4871720" y="78232"/>
                </a:lnTo>
                <a:lnTo>
                  <a:pt x="4871720" y="85674"/>
                </a:lnTo>
                <a:lnTo>
                  <a:pt x="4947869" y="85674"/>
                </a:lnTo>
                <a:lnTo>
                  <a:pt x="4947869" y="98005"/>
                </a:lnTo>
                <a:lnTo>
                  <a:pt x="4871720" y="98005"/>
                </a:lnTo>
                <a:lnTo>
                  <a:pt x="4871720" y="126326"/>
                </a:lnTo>
                <a:lnTo>
                  <a:pt x="4958931" y="126326"/>
                </a:lnTo>
                <a:lnTo>
                  <a:pt x="4958931" y="118897"/>
                </a:lnTo>
                <a:close/>
              </a:path>
              <a:path w="6375400" h="129539">
                <a:moveTo>
                  <a:pt x="4971694" y="56781"/>
                </a:moveTo>
                <a:lnTo>
                  <a:pt x="4855591" y="56781"/>
                </a:lnTo>
                <a:lnTo>
                  <a:pt x="4855591" y="64211"/>
                </a:lnTo>
                <a:lnTo>
                  <a:pt x="4971694" y="64211"/>
                </a:lnTo>
                <a:lnTo>
                  <a:pt x="4971694" y="56781"/>
                </a:lnTo>
                <a:close/>
              </a:path>
              <a:path w="6375400" h="129539">
                <a:moveTo>
                  <a:pt x="5167858" y="118897"/>
                </a:moveTo>
                <a:lnTo>
                  <a:pt x="5089055" y="118897"/>
                </a:lnTo>
                <a:lnTo>
                  <a:pt x="5089055" y="105435"/>
                </a:lnTo>
                <a:lnTo>
                  <a:pt x="5165052" y="105435"/>
                </a:lnTo>
                <a:lnTo>
                  <a:pt x="5165052" y="78232"/>
                </a:lnTo>
                <a:lnTo>
                  <a:pt x="5080647" y="78232"/>
                </a:lnTo>
                <a:lnTo>
                  <a:pt x="5080647" y="85674"/>
                </a:lnTo>
                <a:lnTo>
                  <a:pt x="5156771" y="85674"/>
                </a:lnTo>
                <a:lnTo>
                  <a:pt x="5156771" y="98005"/>
                </a:lnTo>
                <a:lnTo>
                  <a:pt x="5080647" y="98005"/>
                </a:lnTo>
                <a:lnTo>
                  <a:pt x="5080647" y="126326"/>
                </a:lnTo>
                <a:lnTo>
                  <a:pt x="5167858" y="126326"/>
                </a:lnTo>
                <a:lnTo>
                  <a:pt x="5167858" y="118897"/>
                </a:lnTo>
                <a:close/>
              </a:path>
              <a:path w="6375400" h="129539">
                <a:moveTo>
                  <a:pt x="5180622" y="57340"/>
                </a:moveTo>
                <a:lnTo>
                  <a:pt x="5126914" y="57340"/>
                </a:lnTo>
                <a:lnTo>
                  <a:pt x="5126914" y="43599"/>
                </a:lnTo>
                <a:lnTo>
                  <a:pt x="5164353" y="43599"/>
                </a:lnTo>
                <a:lnTo>
                  <a:pt x="5164353" y="36169"/>
                </a:lnTo>
                <a:lnTo>
                  <a:pt x="5164353" y="22148"/>
                </a:lnTo>
                <a:lnTo>
                  <a:pt x="5164353" y="14998"/>
                </a:lnTo>
                <a:lnTo>
                  <a:pt x="5164353" y="1536"/>
                </a:lnTo>
                <a:lnTo>
                  <a:pt x="5156085" y="1536"/>
                </a:lnTo>
                <a:lnTo>
                  <a:pt x="5156085" y="14998"/>
                </a:lnTo>
                <a:lnTo>
                  <a:pt x="5156085" y="22148"/>
                </a:lnTo>
                <a:lnTo>
                  <a:pt x="5156085" y="36169"/>
                </a:lnTo>
                <a:lnTo>
                  <a:pt x="5089753" y="36169"/>
                </a:lnTo>
                <a:lnTo>
                  <a:pt x="5089753" y="22148"/>
                </a:lnTo>
                <a:lnTo>
                  <a:pt x="5156085" y="22148"/>
                </a:lnTo>
                <a:lnTo>
                  <a:pt x="5156085" y="14998"/>
                </a:lnTo>
                <a:lnTo>
                  <a:pt x="5089753" y="14998"/>
                </a:lnTo>
                <a:lnTo>
                  <a:pt x="5089753" y="1536"/>
                </a:lnTo>
                <a:lnTo>
                  <a:pt x="5081346" y="1536"/>
                </a:lnTo>
                <a:lnTo>
                  <a:pt x="5081346" y="43599"/>
                </a:lnTo>
                <a:lnTo>
                  <a:pt x="5118506" y="43599"/>
                </a:lnTo>
                <a:lnTo>
                  <a:pt x="5118506" y="57340"/>
                </a:lnTo>
                <a:lnTo>
                  <a:pt x="5064518" y="57340"/>
                </a:lnTo>
                <a:lnTo>
                  <a:pt x="5064518" y="64782"/>
                </a:lnTo>
                <a:lnTo>
                  <a:pt x="5180622" y="64782"/>
                </a:lnTo>
                <a:lnTo>
                  <a:pt x="5180622" y="57340"/>
                </a:lnTo>
                <a:close/>
              </a:path>
              <a:path w="6375400" h="129539">
                <a:moveTo>
                  <a:pt x="5381409" y="51879"/>
                </a:moveTo>
                <a:lnTo>
                  <a:pt x="5374970" y="50761"/>
                </a:lnTo>
                <a:lnTo>
                  <a:pt x="5375199" y="50761"/>
                </a:lnTo>
                <a:lnTo>
                  <a:pt x="5369903" y="49161"/>
                </a:lnTo>
                <a:lnTo>
                  <a:pt x="5338559" y="22707"/>
                </a:lnTo>
                <a:lnTo>
                  <a:pt x="5337365" y="18224"/>
                </a:lnTo>
                <a:lnTo>
                  <a:pt x="5337365" y="5461"/>
                </a:lnTo>
                <a:lnTo>
                  <a:pt x="5328678" y="5461"/>
                </a:lnTo>
                <a:lnTo>
                  <a:pt x="5328678" y="18224"/>
                </a:lnTo>
                <a:lnTo>
                  <a:pt x="5327497" y="22707"/>
                </a:lnTo>
                <a:lnTo>
                  <a:pt x="5296141" y="49022"/>
                </a:lnTo>
                <a:lnTo>
                  <a:pt x="5284648" y="51879"/>
                </a:lnTo>
                <a:lnTo>
                  <a:pt x="5287734" y="58610"/>
                </a:lnTo>
                <a:lnTo>
                  <a:pt x="5322913" y="42392"/>
                </a:lnTo>
                <a:lnTo>
                  <a:pt x="5333022" y="28740"/>
                </a:lnTo>
                <a:lnTo>
                  <a:pt x="5334622" y="32385"/>
                </a:lnTo>
                <a:lnTo>
                  <a:pt x="5368366" y="56413"/>
                </a:lnTo>
                <a:lnTo>
                  <a:pt x="5378323" y="58610"/>
                </a:lnTo>
                <a:lnTo>
                  <a:pt x="5381409" y="51879"/>
                </a:lnTo>
                <a:close/>
              </a:path>
              <a:path w="6375400" h="129539">
                <a:moveTo>
                  <a:pt x="5390934" y="75438"/>
                </a:moveTo>
                <a:lnTo>
                  <a:pt x="5274691" y="75438"/>
                </a:lnTo>
                <a:lnTo>
                  <a:pt x="5274691" y="82867"/>
                </a:lnTo>
                <a:lnTo>
                  <a:pt x="5328539" y="82867"/>
                </a:lnTo>
                <a:lnTo>
                  <a:pt x="5328539" y="127038"/>
                </a:lnTo>
                <a:lnTo>
                  <a:pt x="5336946" y="127038"/>
                </a:lnTo>
                <a:lnTo>
                  <a:pt x="5336946" y="82867"/>
                </a:lnTo>
                <a:lnTo>
                  <a:pt x="5390934" y="82867"/>
                </a:lnTo>
                <a:lnTo>
                  <a:pt x="5390934" y="75438"/>
                </a:lnTo>
                <a:close/>
              </a:path>
              <a:path w="6375400" h="129539">
                <a:moveTo>
                  <a:pt x="5546153" y="112166"/>
                </a:moveTo>
                <a:lnTo>
                  <a:pt x="5532526" y="101790"/>
                </a:lnTo>
                <a:lnTo>
                  <a:pt x="5530405" y="98729"/>
                </a:lnTo>
                <a:lnTo>
                  <a:pt x="5529211" y="96278"/>
                </a:lnTo>
                <a:lnTo>
                  <a:pt x="5527624" y="91046"/>
                </a:lnTo>
                <a:lnTo>
                  <a:pt x="5527218" y="88468"/>
                </a:lnTo>
                <a:lnTo>
                  <a:pt x="5527218" y="80479"/>
                </a:lnTo>
                <a:lnTo>
                  <a:pt x="5518950" y="80479"/>
                </a:lnTo>
                <a:lnTo>
                  <a:pt x="5518950" y="93243"/>
                </a:lnTo>
                <a:lnTo>
                  <a:pt x="5516613" y="100037"/>
                </a:lnTo>
                <a:lnTo>
                  <a:pt x="5507266" y="112661"/>
                </a:lnTo>
                <a:lnTo>
                  <a:pt x="5500725" y="117640"/>
                </a:lnTo>
                <a:lnTo>
                  <a:pt x="5492318" y="121285"/>
                </a:lnTo>
                <a:lnTo>
                  <a:pt x="5496382" y="127317"/>
                </a:lnTo>
                <a:lnTo>
                  <a:pt x="5523712" y="101790"/>
                </a:lnTo>
                <a:lnTo>
                  <a:pt x="5525770" y="105714"/>
                </a:lnTo>
                <a:lnTo>
                  <a:pt x="5541569" y="117970"/>
                </a:lnTo>
                <a:lnTo>
                  <a:pt x="5541873" y="117970"/>
                </a:lnTo>
                <a:lnTo>
                  <a:pt x="5546153" y="112166"/>
                </a:lnTo>
                <a:close/>
              </a:path>
              <a:path w="6375400" h="129539">
                <a:moveTo>
                  <a:pt x="5552884" y="32156"/>
                </a:moveTo>
                <a:lnTo>
                  <a:pt x="5552046" y="27787"/>
                </a:lnTo>
                <a:lnTo>
                  <a:pt x="5548668" y="20027"/>
                </a:lnTo>
                <a:lnTo>
                  <a:pt x="5546382" y="16725"/>
                </a:lnTo>
                <a:lnTo>
                  <a:pt x="5544744" y="15201"/>
                </a:lnTo>
                <a:lnTo>
                  <a:pt x="5544744" y="29819"/>
                </a:lnTo>
                <a:lnTo>
                  <a:pt x="5544744" y="44208"/>
                </a:lnTo>
                <a:lnTo>
                  <a:pt x="5542623" y="50012"/>
                </a:lnTo>
                <a:lnTo>
                  <a:pt x="5534114" y="58801"/>
                </a:lnTo>
                <a:lnTo>
                  <a:pt x="5528348" y="60985"/>
                </a:lnTo>
                <a:lnTo>
                  <a:pt x="5517693" y="60985"/>
                </a:lnTo>
                <a:lnTo>
                  <a:pt x="5497500" y="40525"/>
                </a:lnTo>
                <a:lnTo>
                  <a:pt x="5497500" y="33324"/>
                </a:lnTo>
                <a:lnTo>
                  <a:pt x="5498084" y="30099"/>
                </a:lnTo>
                <a:lnTo>
                  <a:pt x="5498198" y="29819"/>
                </a:lnTo>
                <a:lnTo>
                  <a:pt x="5500421" y="24307"/>
                </a:lnTo>
                <a:lnTo>
                  <a:pt x="5517693" y="13042"/>
                </a:lnTo>
                <a:lnTo>
                  <a:pt x="5528348" y="13042"/>
                </a:lnTo>
                <a:lnTo>
                  <a:pt x="5534114" y="15240"/>
                </a:lnTo>
                <a:lnTo>
                  <a:pt x="5542623" y="24015"/>
                </a:lnTo>
                <a:lnTo>
                  <a:pt x="5542724" y="24307"/>
                </a:lnTo>
                <a:lnTo>
                  <a:pt x="5544744" y="29819"/>
                </a:lnTo>
                <a:lnTo>
                  <a:pt x="5544744" y="15201"/>
                </a:lnTo>
                <a:lnTo>
                  <a:pt x="5542432" y="13042"/>
                </a:lnTo>
                <a:lnTo>
                  <a:pt x="5540591" y="11303"/>
                </a:lnTo>
                <a:lnTo>
                  <a:pt x="5537200" y="9232"/>
                </a:lnTo>
                <a:lnTo>
                  <a:pt x="5529440" y="6337"/>
                </a:lnTo>
                <a:lnTo>
                  <a:pt x="5525351" y="5600"/>
                </a:lnTo>
                <a:lnTo>
                  <a:pt x="5516753" y="5600"/>
                </a:lnTo>
                <a:lnTo>
                  <a:pt x="5489372" y="32156"/>
                </a:lnTo>
                <a:lnTo>
                  <a:pt x="5489359" y="41783"/>
                </a:lnTo>
                <a:lnTo>
                  <a:pt x="5490210" y="46101"/>
                </a:lnTo>
                <a:lnTo>
                  <a:pt x="5490273" y="46240"/>
                </a:lnTo>
                <a:lnTo>
                  <a:pt x="5493575" y="53860"/>
                </a:lnTo>
                <a:lnTo>
                  <a:pt x="5516753" y="68427"/>
                </a:lnTo>
                <a:lnTo>
                  <a:pt x="5525351" y="68427"/>
                </a:lnTo>
                <a:lnTo>
                  <a:pt x="5529440" y="67703"/>
                </a:lnTo>
                <a:lnTo>
                  <a:pt x="5537200" y="64795"/>
                </a:lnTo>
                <a:lnTo>
                  <a:pt x="5540603" y="62699"/>
                </a:lnTo>
                <a:lnTo>
                  <a:pt x="5542432" y="60985"/>
                </a:lnTo>
                <a:lnTo>
                  <a:pt x="5545556" y="58064"/>
                </a:lnTo>
                <a:lnTo>
                  <a:pt x="5552071" y="46101"/>
                </a:lnTo>
                <a:lnTo>
                  <a:pt x="5552884" y="41783"/>
                </a:lnTo>
                <a:lnTo>
                  <a:pt x="5552884" y="32156"/>
                </a:lnTo>
                <a:close/>
              </a:path>
              <a:path w="6375400" h="129539">
                <a:moveTo>
                  <a:pt x="5588774" y="0"/>
                </a:moveTo>
                <a:lnTo>
                  <a:pt x="5580507" y="0"/>
                </a:lnTo>
                <a:lnTo>
                  <a:pt x="5580507" y="72072"/>
                </a:lnTo>
                <a:lnTo>
                  <a:pt x="5588774" y="72072"/>
                </a:lnTo>
                <a:lnTo>
                  <a:pt x="5588774" y="0"/>
                </a:lnTo>
                <a:close/>
              </a:path>
              <a:path w="6375400" h="129539">
                <a:moveTo>
                  <a:pt x="5600268" y="120865"/>
                </a:moveTo>
                <a:lnTo>
                  <a:pt x="5592521" y="117970"/>
                </a:lnTo>
                <a:lnTo>
                  <a:pt x="5586374" y="113880"/>
                </a:lnTo>
                <a:lnTo>
                  <a:pt x="5579135" y="105435"/>
                </a:lnTo>
                <a:lnTo>
                  <a:pt x="5577306" y="103314"/>
                </a:lnTo>
                <a:lnTo>
                  <a:pt x="5575109" y="96837"/>
                </a:lnTo>
                <a:lnTo>
                  <a:pt x="5575033" y="79921"/>
                </a:lnTo>
                <a:lnTo>
                  <a:pt x="5566765" y="79921"/>
                </a:lnTo>
                <a:lnTo>
                  <a:pt x="5547995" y="119761"/>
                </a:lnTo>
                <a:lnTo>
                  <a:pt x="5540819" y="123380"/>
                </a:lnTo>
                <a:lnTo>
                  <a:pt x="5540934" y="123545"/>
                </a:lnTo>
                <a:lnTo>
                  <a:pt x="5544896" y="129413"/>
                </a:lnTo>
                <a:lnTo>
                  <a:pt x="5547512" y="128384"/>
                </a:lnTo>
                <a:lnTo>
                  <a:pt x="5550166" y="127012"/>
                </a:lnTo>
                <a:lnTo>
                  <a:pt x="5570105" y="107683"/>
                </a:lnTo>
                <a:lnTo>
                  <a:pt x="5570969" y="105435"/>
                </a:lnTo>
                <a:lnTo>
                  <a:pt x="5596217" y="126746"/>
                </a:lnTo>
                <a:lnTo>
                  <a:pt x="5600268" y="120865"/>
                </a:lnTo>
                <a:close/>
              </a:path>
              <a:path w="6375400" h="129539">
                <a:moveTo>
                  <a:pt x="5676557" y="112166"/>
                </a:moveTo>
                <a:lnTo>
                  <a:pt x="5662930" y="101790"/>
                </a:lnTo>
                <a:lnTo>
                  <a:pt x="5660796" y="98729"/>
                </a:lnTo>
                <a:lnTo>
                  <a:pt x="5659615" y="96278"/>
                </a:lnTo>
                <a:lnTo>
                  <a:pt x="5658015" y="91046"/>
                </a:lnTo>
                <a:lnTo>
                  <a:pt x="5657621" y="88468"/>
                </a:lnTo>
                <a:lnTo>
                  <a:pt x="5657621" y="80479"/>
                </a:lnTo>
                <a:lnTo>
                  <a:pt x="5649353" y="80479"/>
                </a:lnTo>
                <a:lnTo>
                  <a:pt x="5649353" y="93243"/>
                </a:lnTo>
                <a:lnTo>
                  <a:pt x="5647004" y="100037"/>
                </a:lnTo>
                <a:lnTo>
                  <a:pt x="5637669" y="112661"/>
                </a:lnTo>
                <a:lnTo>
                  <a:pt x="5631116" y="117640"/>
                </a:lnTo>
                <a:lnTo>
                  <a:pt x="5622709" y="121285"/>
                </a:lnTo>
                <a:lnTo>
                  <a:pt x="5626773" y="127317"/>
                </a:lnTo>
                <a:lnTo>
                  <a:pt x="5654116" y="101790"/>
                </a:lnTo>
                <a:lnTo>
                  <a:pt x="5656173" y="105714"/>
                </a:lnTo>
                <a:lnTo>
                  <a:pt x="5671972" y="117970"/>
                </a:lnTo>
                <a:lnTo>
                  <a:pt x="5672264" y="117970"/>
                </a:lnTo>
                <a:lnTo>
                  <a:pt x="5676557" y="112166"/>
                </a:lnTo>
                <a:close/>
              </a:path>
              <a:path w="6375400" h="129539">
                <a:moveTo>
                  <a:pt x="5681878" y="32156"/>
                </a:moveTo>
                <a:lnTo>
                  <a:pt x="5681040" y="27787"/>
                </a:lnTo>
                <a:lnTo>
                  <a:pt x="5677674" y="20027"/>
                </a:lnTo>
                <a:lnTo>
                  <a:pt x="5675388" y="16725"/>
                </a:lnTo>
                <a:lnTo>
                  <a:pt x="5673750" y="15214"/>
                </a:lnTo>
                <a:lnTo>
                  <a:pt x="5673750" y="29819"/>
                </a:lnTo>
                <a:lnTo>
                  <a:pt x="5673750" y="44208"/>
                </a:lnTo>
                <a:lnTo>
                  <a:pt x="5671617" y="50012"/>
                </a:lnTo>
                <a:lnTo>
                  <a:pt x="5663120" y="58801"/>
                </a:lnTo>
                <a:lnTo>
                  <a:pt x="5657342" y="60985"/>
                </a:lnTo>
                <a:lnTo>
                  <a:pt x="5646686" y="60985"/>
                </a:lnTo>
                <a:lnTo>
                  <a:pt x="5626493" y="40525"/>
                </a:lnTo>
                <a:lnTo>
                  <a:pt x="5626493" y="33324"/>
                </a:lnTo>
                <a:lnTo>
                  <a:pt x="5627078" y="30099"/>
                </a:lnTo>
                <a:lnTo>
                  <a:pt x="5627192" y="29819"/>
                </a:lnTo>
                <a:lnTo>
                  <a:pt x="5629414" y="24307"/>
                </a:lnTo>
                <a:lnTo>
                  <a:pt x="5646686" y="13042"/>
                </a:lnTo>
                <a:lnTo>
                  <a:pt x="5657342" y="13042"/>
                </a:lnTo>
                <a:lnTo>
                  <a:pt x="5663120" y="15240"/>
                </a:lnTo>
                <a:lnTo>
                  <a:pt x="5671617" y="24015"/>
                </a:lnTo>
                <a:lnTo>
                  <a:pt x="5671718" y="24307"/>
                </a:lnTo>
                <a:lnTo>
                  <a:pt x="5673750" y="29819"/>
                </a:lnTo>
                <a:lnTo>
                  <a:pt x="5673750" y="15214"/>
                </a:lnTo>
                <a:lnTo>
                  <a:pt x="5671426" y="13042"/>
                </a:lnTo>
                <a:lnTo>
                  <a:pt x="5669585" y="11303"/>
                </a:lnTo>
                <a:lnTo>
                  <a:pt x="5666206" y="9232"/>
                </a:lnTo>
                <a:lnTo>
                  <a:pt x="5658434" y="6337"/>
                </a:lnTo>
                <a:lnTo>
                  <a:pt x="5654357" y="5600"/>
                </a:lnTo>
                <a:lnTo>
                  <a:pt x="5645747" y="5600"/>
                </a:lnTo>
                <a:lnTo>
                  <a:pt x="5618378" y="32156"/>
                </a:lnTo>
                <a:lnTo>
                  <a:pt x="5618353" y="41783"/>
                </a:lnTo>
                <a:lnTo>
                  <a:pt x="5619204" y="46101"/>
                </a:lnTo>
                <a:lnTo>
                  <a:pt x="5619267" y="46240"/>
                </a:lnTo>
                <a:lnTo>
                  <a:pt x="5622569" y="53860"/>
                </a:lnTo>
                <a:lnTo>
                  <a:pt x="5645747" y="68427"/>
                </a:lnTo>
                <a:lnTo>
                  <a:pt x="5654357" y="68427"/>
                </a:lnTo>
                <a:lnTo>
                  <a:pt x="5658434" y="67703"/>
                </a:lnTo>
                <a:lnTo>
                  <a:pt x="5666206" y="64795"/>
                </a:lnTo>
                <a:lnTo>
                  <a:pt x="5669610" y="62699"/>
                </a:lnTo>
                <a:lnTo>
                  <a:pt x="5671426" y="60985"/>
                </a:lnTo>
                <a:lnTo>
                  <a:pt x="5674563" y="58064"/>
                </a:lnTo>
                <a:lnTo>
                  <a:pt x="5675465" y="57188"/>
                </a:lnTo>
                <a:lnTo>
                  <a:pt x="5677674" y="54000"/>
                </a:lnTo>
                <a:lnTo>
                  <a:pt x="5677725" y="53860"/>
                </a:lnTo>
                <a:lnTo>
                  <a:pt x="5681040" y="46240"/>
                </a:lnTo>
                <a:lnTo>
                  <a:pt x="5681065" y="46101"/>
                </a:lnTo>
                <a:lnTo>
                  <a:pt x="5681878" y="41783"/>
                </a:lnTo>
                <a:lnTo>
                  <a:pt x="5681878" y="32156"/>
                </a:lnTo>
                <a:close/>
              </a:path>
              <a:path w="6375400" h="129539">
                <a:moveTo>
                  <a:pt x="5719178" y="0"/>
                </a:moveTo>
                <a:lnTo>
                  <a:pt x="5710898" y="0"/>
                </a:lnTo>
                <a:lnTo>
                  <a:pt x="5710898" y="32105"/>
                </a:lnTo>
                <a:lnTo>
                  <a:pt x="5688190" y="32105"/>
                </a:lnTo>
                <a:lnTo>
                  <a:pt x="5688190" y="39674"/>
                </a:lnTo>
                <a:lnTo>
                  <a:pt x="5710898" y="39674"/>
                </a:lnTo>
                <a:lnTo>
                  <a:pt x="5710898" y="72631"/>
                </a:lnTo>
                <a:lnTo>
                  <a:pt x="5719178" y="72631"/>
                </a:lnTo>
                <a:lnTo>
                  <a:pt x="5719178" y="0"/>
                </a:lnTo>
                <a:close/>
              </a:path>
              <a:path w="6375400" h="129539">
                <a:moveTo>
                  <a:pt x="5730672" y="120865"/>
                </a:moveTo>
                <a:lnTo>
                  <a:pt x="5722912" y="117970"/>
                </a:lnTo>
                <a:lnTo>
                  <a:pt x="5716765" y="113880"/>
                </a:lnTo>
                <a:lnTo>
                  <a:pt x="5709526" y="105435"/>
                </a:lnTo>
                <a:lnTo>
                  <a:pt x="5707697" y="103314"/>
                </a:lnTo>
                <a:lnTo>
                  <a:pt x="5705513" y="96837"/>
                </a:lnTo>
                <a:lnTo>
                  <a:pt x="5705437" y="79921"/>
                </a:lnTo>
                <a:lnTo>
                  <a:pt x="5697156" y="79921"/>
                </a:lnTo>
                <a:lnTo>
                  <a:pt x="5678398" y="119761"/>
                </a:lnTo>
                <a:lnTo>
                  <a:pt x="5671223" y="123380"/>
                </a:lnTo>
                <a:lnTo>
                  <a:pt x="5671324" y="123545"/>
                </a:lnTo>
                <a:lnTo>
                  <a:pt x="5675287" y="129413"/>
                </a:lnTo>
                <a:lnTo>
                  <a:pt x="5677903" y="128384"/>
                </a:lnTo>
                <a:lnTo>
                  <a:pt x="5680570" y="127012"/>
                </a:lnTo>
                <a:lnTo>
                  <a:pt x="5701373" y="105435"/>
                </a:lnTo>
                <a:lnTo>
                  <a:pt x="5701487" y="105714"/>
                </a:lnTo>
                <a:lnTo>
                  <a:pt x="5726608" y="126746"/>
                </a:lnTo>
                <a:lnTo>
                  <a:pt x="5730672" y="120865"/>
                </a:lnTo>
                <a:close/>
              </a:path>
              <a:path w="6375400" h="129539">
                <a:moveTo>
                  <a:pt x="5847893" y="80479"/>
                </a:moveTo>
                <a:lnTo>
                  <a:pt x="5839625" y="80479"/>
                </a:lnTo>
                <a:lnTo>
                  <a:pt x="5839625" y="96050"/>
                </a:lnTo>
                <a:lnTo>
                  <a:pt x="5839625" y="103200"/>
                </a:lnTo>
                <a:lnTo>
                  <a:pt x="5839625" y="119176"/>
                </a:lnTo>
                <a:lnTo>
                  <a:pt x="5771896" y="119176"/>
                </a:lnTo>
                <a:lnTo>
                  <a:pt x="5771896" y="103200"/>
                </a:lnTo>
                <a:lnTo>
                  <a:pt x="5839625" y="103200"/>
                </a:lnTo>
                <a:lnTo>
                  <a:pt x="5839625" y="96050"/>
                </a:lnTo>
                <a:lnTo>
                  <a:pt x="5771896" y="96050"/>
                </a:lnTo>
                <a:lnTo>
                  <a:pt x="5771896" y="80479"/>
                </a:lnTo>
                <a:lnTo>
                  <a:pt x="5763476" y="80479"/>
                </a:lnTo>
                <a:lnTo>
                  <a:pt x="5763476" y="126326"/>
                </a:lnTo>
                <a:lnTo>
                  <a:pt x="5847893" y="126326"/>
                </a:lnTo>
                <a:lnTo>
                  <a:pt x="5847893" y="119176"/>
                </a:lnTo>
                <a:lnTo>
                  <a:pt x="5847893" y="103200"/>
                </a:lnTo>
                <a:lnTo>
                  <a:pt x="5847893" y="96050"/>
                </a:lnTo>
                <a:lnTo>
                  <a:pt x="5847893" y="80479"/>
                </a:lnTo>
                <a:close/>
              </a:path>
              <a:path w="6375400" h="129539">
                <a:moveTo>
                  <a:pt x="5853925" y="42481"/>
                </a:moveTo>
                <a:lnTo>
                  <a:pt x="5847499" y="41363"/>
                </a:lnTo>
                <a:lnTo>
                  <a:pt x="5847702" y="41363"/>
                </a:lnTo>
                <a:lnTo>
                  <a:pt x="5842127" y="39776"/>
                </a:lnTo>
                <a:lnTo>
                  <a:pt x="5814720" y="21869"/>
                </a:lnTo>
                <a:lnTo>
                  <a:pt x="5811088" y="15963"/>
                </a:lnTo>
                <a:lnTo>
                  <a:pt x="5809894" y="11684"/>
                </a:lnTo>
                <a:lnTo>
                  <a:pt x="5809894" y="1955"/>
                </a:lnTo>
                <a:lnTo>
                  <a:pt x="5801195" y="1955"/>
                </a:lnTo>
                <a:lnTo>
                  <a:pt x="5801195" y="11684"/>
                </a:lnTo>
                <a:lnTo>
                  <a:pt x="5800014" y="15963"/>
                </a:lnTo>
                <a:lnTo>
                  <a:pt x="5768670" y="39776"/>
                </a:lnTo>
                <a:lnTo>
                  <a:pt x="5757176" y="42481"/>
                </a:lnTo>
                <a:lnTo>
                  <a:pt x="5760263" y="49212"/>
                </a:lnTo>
                <a:lnTo>
                  <a:pt x="5795569" y="34277"/>
                </a:lnTo>
                <a:lnTo>
                  <a:pt x="5805551" y="21869"/>
                </a:lnTo>
                <a:lnTo>
                  <a:pt x="5807138" y="25234"/>
                </a:lnTo>
                <a:lnTo>
                  <a:pt x="5840882" y="47104"/>
                </a:lnTo>
                <a:lnTo>
                  <a:pt x="5850839" y="49212"/>
                </a:lnTo>
                <a:lnTo>
                  <a:pt x="5853925" y="42481"/>
                </a:lnTo>
                <a:close/>
              </a:path>
              <a:path w="6375400" h="129539">
                <a:moveTo>
                  <a:pt x="5863450" y="61417"/>
                </a:moveTo>
                <a:lnTo>
                  <a:pt x="5747359" y="61417"/>
                </a:lnTo>
                <a:lnTo>
                  <a:pt x="5747359" y="68846"/>
                </a:lnTo>
                <a:lnTo>
                  <a:pt x="5863450" y="68846"/>
                </a:lnTo>
                <a:lnTo>
                  <a:pt x="5863450" y="61417"/>
                </a:lnTo>
                <a:close/>
              </a:path>
              <a:path w="6375400" h="129539">
                <a:moveTo>
                  <a:pt x="5959221" y="86372"/>
                </a:moveTo>
                <a:lnTo>
                  <a:pt x="5959132" y="85979"/>
                </a:lnTo>
                <a:lnTo>
                  <a:pt x="5959018" y="85509"/>
                </a:lnTo>
                <a:lnTo>
                  <a:pt x="5957671" y="79502"/>
                </a:lnTo>
                <a:lnTo>
                  <a:pt x="5918301" y="85979"/>
                </a:lnTo>
                <a:lnTo>
                  <a:pt x="5903646" y="86791"/>
                </a:lnTo>
                <a:lnTo>
                  <a:pt x="5894578" y="86791"/>
                </a:lnTo>
                <a:lnTo>
                  <a:pt x="5894578" y="12331"/>
                </a:lnTo>
                <a:lnTo>
                  <a:pt x="5886170" y="12331"/>
                </a:lnTo>
                <a:lnTo>
                  <a:pt x="5886170" y="94361"/>
                </a:lnTo>
                <a:lnTo>
                  <a:pt x="5899112" y="94361"/>
                </a:lnTo>
                <a:lnTo>
                  <a:pt x="5937859" y="91046"/>
                </a:lnTo>
                <a:lnTo>
                  <a:pt x="5957709" y="86791"/>
                </a:lnTo>
                <a:lnTo>
                  <a:pt x="5959221" y="86372"/>
                </a:lnTo>
                <a:close/>
              </a:path>
              <a:path w="6375400" h="129539">
                <a:moveTo>
                  <a:pt x="5982779" y="0"/>
                </a:moveTo>
                <a:lnTo>
                  <a:pt x="5974512" y="0"/>
                </a:lnTo>
                <a:lnTo>
                  <a:pt x="5974512" y="126326"/>
                </a:lnTo>
                <a:lnTo>
                  <a:pt x="5982779" y="126326"/>
                </a:lnTo>
                <a:lnTo>
                  <a:pt x="5982779" y="0"/>
                </a:lnTo>
                <a:close/>
              </a:path>
              <a:path w="6375400" h="129539">
                <a:moveTo>
                  <a:pt x="6088215" y="87071"/>
                </a:moveTo>
                <a:lnTo>
                  <a:pt x="6088126" y="86677"/>
                </a:lnTo>
                <a:lnTo>
                  <a:pt x="6088024" y="86207"/>
                </a:lnTo>
                <a:lnTo>
                  <a:pt x="6086678" y="80200"/>
                </a:lnTo>
                <a:lnTo>
                  <a:pt x="6047295" y="86677"/>
                </a:lnTo>
                <a:lnTo>
                  <a:pt x="6032652" y="87490"/>
                </a:lnTo>
                <a:lnTo>
                  <a:pt x="6023584" y="87490"/>
                </a:lnTo>
                <a:lnTo>
                  <a:pt x="6023584" y="21310"/>
                </a:lnTo>
                <a:lnTo>
                  <a:pt x="6074905" y="21310"/>
                </a:lnTo>
                <a:lnTo>
                  <a:pt x="6074905" y="13741"/>
                </a:lnTo>
                <a:lnTo>
                  <a:pt x="6015164" y="13741"/>
                </a:lnTo>
                <a:lnTo>
                  <a:pt x="6015164" y="95059"/>
                </a:lnTo>
                <a:lnTo>
                  <a:pt x="6028118" y="95059"/>
                </a:lnTo>
                <a:lnTo>
                  <a:pt x="6033351" y="94919"/>
                </a:lnTo>
                <a:lnTo>
                  <a:pt x="6077890" y="89687"/>
                </a:lnTo>
                <a:lnTo>
                  <a:pt x="6086703" y="87490"/>
                </a:lnTo>
                <a:lnTo>
                  <a:pt x="6088215" y="87071"/>
                </a:lnTo>
                <a:close/>
              </a:path>
              <a:path w="6375400" h="129539">
                <a:moveTo>
                  <a:pt x="6129439" y="49771"/>
                </a:moveTo>
                <a:lnTo>
                  <a:pt x="6107569" y="49771"/>
                </a:lnTo>
                <a:lnTo>
                  <a:pt x="6107569" y="0"/>
                </a:lnTo>
                <a:lnTo>
                  <a:pt x="6099289" y="0"/>
                </a:lnTo>
                <a:lnTo>
                  <a:pt x="6099289" y="126326"/>
                </a:lnTo>
                <a:lnTo>
                  <a:pt x="6107569" y="126326"/>
                </a:lnTo>
                <a:lnTo>
                  <a:pt x="6107569" y="57340"/>
                </a:lnTo>
                <a:lnTo>
                  <a:pt x="6129439" y="57340"/>
                </a:lnTo>
                <a:lnTo>
                  <a:pt x="6129439" y="49771"/>
                </a:lnTo>
                <a:close/>
              </a:path>
              <a:path w="6375400" h="129539">
                <a:moveTo>
                  <a:pt x="6158547" y="99834"/>
                </a:moveTo>
                <a:lnTo>
                  <a:pt x="6145504" y="99834"/>
                </a:lnTo>
                <a:lnTo>
                  <a:pt x="6145504" y="113576"/>
                </a:lnTo>
                <a:lnTo>
                  <a:pt x="6158547" y="113576"/>
                </a:lnTo>
                <a:lnTo>
                  <a:pt x="6158547" y="99834"/>
                </a:lnTo>
                <a:close/>
              </a:path>
              <a:path w="6375400" h="129539">
                <a:moveTo>
                  <a:pt x="6310325" y="6731"/>
                </a:moveTo>
                <a:lnTo>
                  <a:pt x="6271755" y="6731"/>
                </a:lnTo>
                <a:lnTo>
                  <a:pt x="6271755" y="14300"/>
                </a:lnTo>
                <a:lnTo>
                  <a:pt x="6310325" y="14300"/>
                </a:lnTo>
                <a:lnTo>
                  <a:pt x="6310325" y="6731"/>
                </a:lnTo>
                <a:close/>
              </a:path>
              <a:path w="6375400" h="129539">
                <a:moveTo>
                  <a:pt x="6321260" y="71323"/>
                </a:moveTo>
                <a:lnTo>
                  <a:pt x="6320498" y="67348"/>
                </a:lnTo>
                <a:lnTo>
                  <a:pt x="6317513" y="60248"/>
                </a:lnTo>
                <a:lnTo>
                  <a:pt x="6315430" y="57200"/>
                </a:lnTo>
                <a:lnTo>
                  <a:pt x="6313119" y="55016"/>
                </a:lnTo>
                <a:lnTo>
                  <a:pt x="6313119" y="78663"/>
                </a:lnTo>
                <a:lnTo>
                  <a:pt x="6312662" y="81483"/>
                </a:lnTo>
                <a:lnTo>
                  <a:pt x="6294933" y="96888"/>
                </a:lnTo>
                <a:lnTo>
                  <a:pt x="6287922" y="96888"/>
                </a:lnTo>
                <a:lnTo>
                  <a:pt x="6269660" y="78663"/>
                </a:lnTo>
                <a:lnTo>
                  <a:pt x="6269660" y="72580"/>
                </a:lnTo>
                <a:lnTo>
                  <a:pt x="6287922" y="54546"/>
                </a:lnTo>
                <a:lnTo>
                  <a:pt x="6294933" y="54546"/>
                </a:lnTo>
                <a:lnTo>
                  <a:pt x="6313119" y="78663"/>
                </a:lnTo>
                <a:lnTo>
                  <a:pt x="6313119" y="55016"/>
                </a:lnTo>
                <a:lnTo>
                  <a:pt x="6312624" y="54546"/>
                </a:lnTo>
                <a:lnTo>
                  <a:pt x="6310109" y="52158"/>
                </a:lnTo>
                <a:lnTo>
                  <a:pt x="6306947" y="50215"/>
                </a:lnTo>
                <a:lnTo>
                  <a:pt x="6299657" y="47510"/>
                </a:lnTo>
                <a:lnTo>
                  <a:pt x="6295695" y="46824"/>
                </a:lnTo>
                <a:lnTo>
                  <a:pt x="6287084" y="46824"/>
                </a:lnTo>
                <a:lnTo>
                  <a:pt x="6261519" y="71323"/>
                </a:lnTo>
                <a:lnTo>
                  <a:pt x="6261519" y="80111"/>
                </a:lnTo>
                <a:lnTo>
                  <a:pt x="6287084" y="104597"/>
                </a:lnTo>
                <a:lnTo>
                  <a:pt x="6295695" y="104597"/>
                </a:lnTo>
                <a:lnTo>
                  <a:pt x="6321260" y="80111"/>
                </a:lnTo>
                <a:lnTo>
                  <a:pt x="6321260" y="71323"/>
                </a:lnTo>
                <a:close/>
              </a:path>
              <a:path w="6375400" h="129539">
                <a:moveTo>
                  <a:pt x="6327140" y="27482"/>
                </a:moveTo>
                <a:lnTo>
                  <a:pt x="6254928" y="27482"/>
                </a:lnTo>
                <a:lnTo>
                  <a:pt x="6254928" y="35052"/>
                </a:lnTo>
                <a:lnTo>
                  <a:pt x="6327140" y="35052"/>
                </a:lnTo>
                <a:lnTo>
                  <a:pt x="6327140" y="27482"/>
                </a:lnTo>
                <a:close/>
              </a:path>
              <a:path w="6375400" h="129539">
                <a:moveTo>
                  <a:pt x="6374816" y="49771"/>
                </a:moveTo>
                <a:lnTo>
                  <a:pt x="6352946" y="49771"/>
                </a:lnTo>
                <a:lnTo>
                  <a:pt x="6352946" y="0"/>
                </a:lnTo>
                <a:lnTo>
                  <a:pt x="6344666" y="0"/>
                </a:lnTo>
                <a:lnTo>
                  <a:pt x="6344666" y="126326"/>
                </a:lnTo>
                <a:lnTo>
                  <a:pt x="6352946" y="126326"/>
                </a:lnTo>
                <a:lnTo>
                  <a:pt x="6352946" y="57340"/>
                </a:lnTo>
                <a:lnTo>
                  <a:pt x="6374816" y="57340"/>
                </a:lnTo>
                <a:lnTo>
                  <a:pt x="6374816" y="49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318" y="4475009"/>
            <a:ext cx="6363970" cy="129539"/>
          </a:xfrm>
          <a:custGeom>
            <a:avLst/>
            <a:gdLst/>
            <a:ahLst/>
            <a:cxnLst/>
            <a:rect l="l" t="t" r="r" b="b"/>
            <a:pathLst>
              <a:path w="6363970" h="129539">
                <a:moveTo>
                  <a:pt x="78384" y="91274"/>
                </a:moveTo>
                <a:lnTo>
                  <a:pt x="49174" y="59944"/>
                </a:lnTo>
                <a:lnTo>
                  <a:pt x="48361" y="57670"/>
                </a:lnTo>
                <a:lnTo>
                  <a:pt x="46393" y="52171"/>
                </a:lnTo>
                <a:lnTo>
                  <a:pt x="44729" y="43929"/>
                </a:lnTo>
                <a:lnTo>
                  <a:pt x="44170" y="35191"/>
                </a:lnTo>
                <a:lnTo>
                  <a:pt x="44170" y="20612"/>
                </a:lnTo>
                <a:lnTo>
                  <a:pt x="72771" y="20612"/>
                </a:lnTo>
                <a:lnTo>
                  <a:pt x="72771" y="13042"/>
                </a:lnTo>
                <a:lnTo>
                  <a:pt x="7010" y="13042"/>
                </a:lnTo>
                <a:lnTo>
                  <a:pt x="7010" y="20612"/>
                </a:lnTo>
                <a:lnTo>
                  <a:pt x="35623" y="20612"/>
                </a:lnTo>
                <a:lnTo>
                  <a:pt x="35623" y="40982"/>
                </a:lnTo>
                <a:lnTo>
                  <a:pt x="19126" y="77254"/>
                </a:lnTo>
                <a:lnTo>
                  <a:pt x="0" y="92684"/>
                </a:lnTo>
                <a:lnTo>
                  <a:pt x="5194" y="98564"/>
                </a:lnTo>
                <a:lnTo>
                  <a:pt x="36296" y="66370"/>
                </a:lnTo>
                <a:lnTo>
                  <a:pt x="36398" y="66154"/>
                </a:lnTo>
                <a:lnTo>
                  <a:pt x="38366" y="62064"/>
                </a:lnTo>
                <a:lnTo>
                  <a:pt x="39814" y="57772"/>
                </a:lnTo>
                <a:lnTo>
                  <a:pt x="41325" y="62064"/>
                </a:lnTo>
                <a:lnTo>
                  <a:pt x="43281" y="66154"/>
                </a:lnTo>
                <a:lnTo>
                  <a:pt x="69926" y="95199"/>
                </a:lnTo>
                <a:lnTo>
                  <a:pt x="73202" y="97167"/>
                </a:lnTo>
                <a:lnTo>
                  <a:pt x="78384" y="91274"/>
                </a:lnTo>
                <a:close/>
              </a:path>
              <a:path w="6363970" h="129539">
                <a:moveTo>
                  <a:pt x="106006" y="0"/>
                </a:moveTo>
                <a:lnTo>
                  <a:pt x="97739" y="0"/>
                </a:lnTo>
                <a:lnTo>
                  <a:pt x="97739" y="126326"/>
                </a:lnTo>
                <a:lnTo>
                  <a:pt x="106006" y="126326"/>
                </a:lnTo>
                <a:lnTo>
                  <a:pt x="106006" y="0"/>
                </a:lnTo>
                <a:close/>
              </a:path>
              <a:path w="6363970" h="129539">
                <a:moveTo>
                  <a:pt x="195186" y="8407"/>
                </a:moveTo>
                <a:lnTo>
                  <a:pt x="186905" y="8407"/>
                </a:lnTo>
                <a:lnTo>
                  <a:pt x="186905" y="15557"/>
                </a:lnTo>
                <a:lnTo>
                  <a:pt x="186905" y="59867"/>
                </a:lnTo>
                <a:lnTo>
                  <a:pt x="143865" y="59867"/>
                </a:lnTo>
                <a:lnTo>
                  <a:pt x="143865" y="15557"/>
                </a:lnTo>
                <a:lnTo>
                  <a:pt x="186905" y="15557"/>
                </a:lnTo>
                <a:lnTo>
                  <a:pt x="186905" y="8407"/>
                </a:lnTo>
                <a:lnTo>
                  <a:pt x="135597" y="8407"/>
                </a:lnTo>
                <a:lnTo>
                  <a:pt x="135597" y="67017"/>
                </a:lnTo>
                <a:lnTo>
                  <a:pt x="195186" y="67017"/>
                </a:lnTo>
                <a:lnTo>
                  <a:pt x="195186" y="59867"/>
                </a:lnTo>
                <a:lnTo>
                  <a:pt x="195186" y="15557"/>
                </a:lnTo>
                <a:lnTo>
                  <a:pt x="195186" y="8407"/>
                </a:lnTo>
                <a:close/>
              </a:path>
              <a:path w="6363970" h="129539">
                <a:moveTo>
                  <a:pt x="232194" y="117500"/>
                </a:moveTo>
                <a:lnTo>
                  <a:pt x="158026" y="117500"/>
                </a:lnTo>
                <a:lnTo>
                  <a:pt x="158026" y="83845"/>
                </a:lnTo>
                <a:lnTo>
                  <a:pt x="149618" y="83845"/>
                </a:lnTo>
                <a:lnTo>
                  <a:pt x="149618" y="124929"/>
                </a:lnTo>
                <a:lnTo>
                  <a:pt x="232194" y="124929"/>
                </a:lnTo>
                <a:lnTo>
                  <a:pt x="232194" y="117500"/>
                </a:lnTo>
                <a:close/>
              </a:path>
              <a:path w="6363970" h="129539">
                <a:moveTo>
                  <a:pt x="251269" y="38836"/>
                </a:moveTo>
                <a:lnTo>
                  <a:pt x="229400" y="38836"/>
                </a:lnTo>
                <a:lnTo>
                  <a:pt x="229400" y="0"/>
                </a:lnTo>
                <a:lnTo>
                  <a:pt x="221119" y="0"/>
                </a:lnTo>
                <a:lnTo>
                  <a:pt x="221119" y="93103"/>
                </a:lnTo>
                <a:lnTo>
                  <a:pt x="229400" y="93103"/>
                </a:lnTo>
                <a:lnTo>
                  <a:pt x="229400" y="46266"/>
                </a:lnTo>
                <a:lnTo>
                  <a:pt x="251269" y="46266"/>
                </a:lnTo>
                <a:lnTo>
                  <a:pt x="251269" y="38836"/>
                </a:lnTo>
                <a:close/>
              </a:path>
              <a:path w="6363970" h="129539">
                <a:moveTo>
                  <a:pt x="437337" y="6311"/>
                </a:moveTo>
                <a:lnTo>
                  <a:pt x="428917" y="6311"/>
                </a:lnTo>
                <a:lnTo>
                  <a:pt x="428917" y="13741"/>
                </a:lnTo>
                <a:lnTo>
                  <a:pt x="428917" y="50050"/>
                </a:lnTo>
                <a:lnTo>
                  <a:pt x="362737" y="50050"/>
                </a:lnTo>
                <a:lnTo>
                  <a:pt x="362737" y="13741"/>
                </a:lnTo>
                <a:lnTo>
                  <a:pt x="428917" y="13741"/>
                </a:lnTo>
                <a:lnTo>
                  <a:pt x="428917" y="6311"/>
                </a:lnTo>
                <a:lnTo>
                  <a:pt x="354330" y="6311"/>
                </a:lnTo>
                <a:lnTo>
                  <a:pt x="354330" y="57340"/>
                </a:lnTo>
                <a:lnTo>
                  <a:pt x="437337" y="57340"/>
                </a:lnTo>
                <a:lnTo>
                  <a:pt x="437337" y="50050"/>
                </a:lnTo>
                <a:lnTo>
                  <a:pt x="437337" y="13741"/>
                </a:lnTo>
                <a:lnTo>
                  <a:pt x="437337" y="6311"/>
                </a:lnTo>
                <a:close/>
              </a:path>
              <a:path w="6363970" h="129539">
                <a:moveTo>
                  <a:pt x="453593" y="75438"/>
                </a:moveTo>
                <a:lnTo>
                  <a:pt x="337362" y="75438"/>
                </a:lnTo>
                <a:lnTo>
                  <a:pt x="337362" y="82867"/>
                </a:lnTo>
                <a:lnTo>
                  <a:pt x="391198" y="82867"/>
                </a:lnTo>
                <a:lnTo>
                  <a:pt x="391198" y="127038"/>
                </a:lnTo>
                <a:lnTo>
                  <a:pt x="399618" y="127038"/>
                </a:lnTo>
                <a:lnTo>
                  <a:pt x="399618" y="82867"/>
                </a:lnTo>
                <a:lnTo>
                  <a:pt x="453593" y="82867"/>
                </a:lnTo>
                <a:lnTo>
                  <a:pt x="453593" y="75438"/>
                </a:lnTo>
                <a:close/>
              </a:path>
              <a:path w="6363970" h="129539">
                <a:moveTo>
                  <a:pt x="538429" y="32156"/>
                </a:moveTo>
                <a:lnTo>
                  <a:pt x="537578" y="27787"/>
                </a:lnTo>
                <a:lnTo>
                  <a:pt x="534225" y="20027"/>
                </a:lnTo>
                <a:lnTo>
                  <a:pt x="531926" y="16725"/>
                </a:lnTo>
                <a:lnTo>
                  <a:pt x="530288" y="15201"/>
                </a:lnTo>
                <a:lnTo>
                  <a:pt x="530288" y="29819"/>
                </a:lnTo>
                <a:lnTo>
                  <a:pt x="530288" y="44208"/>
                </a:lnTo>
                <a:lnTo>
                  <a:pt x="528167" y="50012"/>
                </a:lnTo>
                <a:lnTo>
                  <a:pt x="519658" y="58801"/>
                </a:lnTo>
                <a:lnTo>
                  <a:pt x="513892" y="60985"/>
                </a:lnTo>
                <a:lnTo>
                  <a:pt x="503237" y="60985"/>
                </a:lnTo>
                <a:lnTo>
                  <a:pt x="483044" y="40525"/>
                </a:lnTo>
                <a:lnTo>
                  <a:pt x="483044" y="33324"/>
                </a:lnTo>
                <a:lnTo>
                  <a:pt x="483628" y="30099"/>
                </a:lnTo>
                <a:lnTo>
                  <a:pt x="483743" y="29819"/>
                </a:lnTo>
                <a:lnTo>
                  <a:pt x="485965" y="24307"/>
                </a:lnTo>
                <a:lnTo>
                  <a:pt x="503237" y="13042"/>
                </a:lnTo>
                <a:lnTo>
                  <a:pt x="513892" y="13042"/>
                </a:lnTo>
                <a:lnTo>
                  <a:pt x="519658" y="15240"/>
                </a:lnTo>
                <a:lnTo>
                  <a:pt x="528167" y="24015"/>
                </a:lnTo>
                <a:lnTo>
                  <a:pt x="528269" y="24307"/>
                </a:lnTo>
                <a:lnTo>
                  <a:pt x="530288" y="29819"/>
                </a:lnTo>
                <a:lnTo>
                  <a:pt x="530288" y="15201"/>
                </a:lnTo>
                <a:lnTo>
                  <a:pt x="527977" y="13042"/>
                </a:lnTo>
                <a:lnTo>
                  <a:pt x="526135" y="11303"/>
                </a:lnTo>
                <a:lnTo>
                  <a:pt x="522744" y="9232"/>
                </a:lnTo>
                <a:lnTo>
                  <a:pt x="514985" y="6337"/>
                </a:lnTo>
                <a:lnTo>
                  <a:pt x="510895" y="5600"/>
                </a:lnTo>
                <a:lnTo>
                  <a:pt x="502297" y="5600"/>
                </a:lnTo>
                <a:lnTo>
                  <a:pt x="474929" y="32156"/>
                </a:lnTo>
                <a:lnTo>
                  <a:pt x="474903" y="41783"/>
                </a:lnTo>
                <a:lnTo>
                  <a:pt x="475754" y="46101"/>
                </a:lnTo>
                <a:lnTo>
                  <a:pt x="502297" y="68427"/>
                </a:lnTo>
                <a:lnTo>
                  <a:pt x="510895" y="68427"/>
                </a:lnTo>
                <a:lnTo>
                  <a:pt x="514985" y="67703"/>
                </a:lnTo>
                <a:lnTo>
                  <a:pt x="522744" y="64795"/>
                </a:lnTo>
                <a:lnTo>
                  <a:pt x="526161" y="62699"/>
                </a:lnTo>
                <a:lnTo>
                  <a:pt x="527977" y="60985"/>
                </a:lnTo>
                <a:lnTo>
                  <a:pt x="531101" y="58064"/>
                </a:lnTo>
                <a:lnTo>
                  <a:pt x="532015" y="57188"/>
                </a:lnTo>
                <a:lnTo>
                  <a:pt x="534225" y="54000"/>
                </a:lnTo>
                <a:lnTo>
                  <a:pt x="534276" y="53860"/>
                </a:lnTo>
                <a:lnTo>
                  <a:pt x="537578" y="46240"/>
                </a:lnTo>
                <a:lnTo>
                  <a:pt x="537616" y="46101"/>
                </a:lnTo>
                <a:lnTo>
                  <a:pt x="538429" y="41783"/>
                </a:lnTo>
                <a:lnTo>
                  <a:pt x="538429" y="32156"/>
                </a:lnTo>
                <a:close/>
              </a:path>
              <a:path w="6363970" h="129539">
                <a:moveTo>
                  <a:pt x="575729" y="0"/>
                </a:moveTo>
                <a:lnTo>
                  <a:pt x="567448" y="0"/>
                </a:lnTo>
                <a:lnTo>
                  <a:pt x="567448" y="32105"/>
                </a:lnTo>
                <a:lnTo>
                  <a:pt x="544741" y="32105"/>
                </a:lnTo>
                <a:lnTo>
                  <a:pt x="544741" y="39674"/>
                </a:lnTo>
                <a:lnTo>
                  <a:pt x="567448" y="39674"/>
                </a:lnTo>
                <a:lnTo>
                  <a:pt x="567448" y="80200"/>
                </a:lnTo>
                <a:lnTo>
                  <a:pt x="575729" y="80200"/>
                </a:lnTo>
                <a:lnTo>
                  <a:pt x="575729" y="0"/>
                </a:lnTo>
                <a:close/>
              </a:path>
              <a:path w="6363970" h="129539">
                <a:moveTo>
                  <a:pt x="583857" y="120586"/>
                </a:moveTo>
                <a:lnTo>
                  <a:pt x="546023" y="103479"/>
                </a:lnTo>
                <a:lnTo>
                  <a:pt x="539127" y="91135"/>
                </a:lnTo>
                <a:lnTo>
                  <a:pt x="539127" y="79502"/>
                </a:lnTo>
                <a:lnTo>
                  <a:pt x="530860" y="79502"/>
                </a:lnTo>
                <a:lnTo>
                  <a:pt x="530860" y="91135"/>
                </a:lnTo>
                <a:lnTo>
                  <a:pt x="529475" y="95618"/>
                </a:lnTo>
                <a:lnTo>
                  <a:pt x="496366" y="118567"/>
                </a:lnTo>
                <a:lnTo>
                  <a:pt x="486130" y="120586"/>
                </a:lnTo>
                <a:lnTo>
                  <a:pt x="489356" y="127457"/>
                </a:lnTo>
                <a:lnTo>
                  <a:pt x="530288" y="108051"/>
                </a:lnTo>
                <a:lnTo>
                  <a:pt x="534924" y="100952"/>
                </a:lnTo>
                <a:lnTo>
                  <a:pt x="536879" y="104686"/>
                </a:lnTo>
                <a:lnTo>
                  <a:pt x="571779" y="125742"/>
                </a:lnTo>
                <a:lnTo>
                  <a:pt x="580631" y="127457"/>
                </a:lnTo>
                <a:lnTo>
                  <a:pt x="583857" y="120586"/>
                </a:lnTo>
                <a:close/>
              </a:path>
              <a:path w="6363970" h="129539">
                <a:moveTo>
                  <a:pt x="717194" y="102069"/>
                </a:moveTo>
                <a:lnTo>
                  <a:pt x="663638" y="102069"/>
                </a:lnTo>
                <a:lnTo>
                  <a:pt x="663638" y="74028"/>
                </a:lnTo>
                <a:lnTo>
                  <a:pt x="700938" y="74028"/>
                </a:lnTo>
                <a:lnTo>
                  <a:pt x="700938" y="66459"/>
                </a:lnTo>
                <a:lnTo>
                  <a:pt x="700938" y="40525"/>
                </a:lnTo>
                <a:lnTo>
                  <a:pt x="700938" y="33375"/>
                </a:lnTo>
                <a:lnTo>
                  <a:pt x="700938" y="8407"/>
                </a:lnTo>
                <a:lnTo>
                  <a:pt x="692518" y="8407"/>
                </a:lnTo>
                <a:lnTo>
                  <a:pt x="692518" y="33375"/>
                </a:lnTo>
                <a:lnTo>
                  <a:pt x="692518" y="40525"/>
                </a:lnTo>
                <a:lnTo>
                  <a:pt x="692518" y="66459"/>
                </a:lnTo>
                <a:lnTo>
                  <a:pt x="626338" y="66459"/>
                </a:lnTo>
                <a:lnTo>
                  <a:pt x="626338" y="40525"/>
                </a:lnTo>
                <a:lnTo>
                  <a:pt x="692518" y="40525"/>
                </a:lnTo>
                <a:lnTo>
                  <a:pt x="692518" y="33375"/>
                </a:lnTo>
                <a:lnTo>
                  <a:pt x="626338" y="33375"/>
                </a:lnTo>
                <a:lnTo>
                  <a:pt x="626338" y="8407"/>
                </a:lnTo>
                <a:lnTo>
                  <a:pt x="617931" y="8407"/>
                </a:lnTo>
                <a:lnTo>
                  <a:pt x="617931" y="74028"/>
                </a:lnTo>
                <a:lnTo>
                  <a:pt x="655218" y="74028"/>
                </a:lnTo>
                <a:lnTo>
                  <a:pt x="655218" y="102069"/>
                </a:lnTo>
                <a:lnTo>
                  <a:pt x="601103" y="102069"/>
                </a:lnTo>
                <a:lnTo>
                  <a:pt x="601103" y="109499"/>
                </a:lnTo>
                <a:lnTo>
                  <a:pt x="717194" y="109499"/>
                </a:lnTo>
                <a:lnTo>
                  <a:pt x="717194" y="102069"/>
                </a:lnTo>
                <a:close/>
              </a:path>
              <a:path w="6363970" h="129539">
                <a:moveTo>
                  <a:pt x="811568" y="87071"/>
                </a:moveTo>
                <a:lnTo>
                  <a:pt x="811479" y="86677"/>
                </a:lnTo>
                <a:lnTo>
                  <a:pt x="811364" y="86207"/>
                </a:lnTo>
                <a:lnTo>
                  <a:pt x="810018" y="80200"/>
                </a:lnTo>
                <a:lnTo>
                  <a:pt x="770648" y="86677"/>
                </a:lnTo>
                <a:lnTo>
                  <a:pt x="755992" y="87490"/>
                </a:lnTo>
                <a:lnTo>
                  <a:pt x="746925" y="87490"/>
                </a:lnTo>
                <a:lnTo>
                  <a:pt x="746925" y="21310"/>
                </a:lnTo>
                <a:lnTo>
                  <a:pt x="798245" y="21310"/>
                </a:lnTo>
                <a:lnTo>
                  <a:pt x="798245" y="13741"/>
                </a:lnTo>
                <a:lnTo>
                  <a:pt x="738505" y="13741"/>
                </a:lnTo>
                <a:lnTo>
                  <a:pt x="738505" y="95059"/>
                </a:lnTo>
                <a:lnTo>
                  <a:pt x="751459" y="95059"/>
                </a:lnTo>
                <a:lnTo>
                  <a:pt x="756691" y="94919"/>
                </a:lnTo>
                <a:lnTo>
                  <a:pt x="801230" y="89687"/>
                </a:lnTo>
                <a:lnTo>
                  <a:pt x="810044" y="87490"/>
                </a:lnTo>
                <a:lnTo>
                  <a:pt x="811568" y="87071"/>
                </a:lnTo>
                <a:close/>
              </a:path>
              <a:path w="6363970" h="129539">
                <a:moveTo>
                  <a:pt x="852779" y="49771"/>
                </a:moveTo>
                <a:lnTo>
                  <a:pt x="830910" y="49771"/>
                </a:lnTo>
                <a:lnTo>
                  <a:pt x="830910" y="0"/>
                </a:lnTo>
                <a:lnTo>
                  <a:pt x="822642" y="0"/>
                </a:lnTo>
                <a:lnTo>
                  <a:pt x="822642" y="126326"/>
                </a:lnTo>
                <a:lnTo>
                  <a:pt x="830910" y="126326"/>
                </a:lnTo>
                <a:lnTo>
                  <a:pt x="830910" y="57340"/>
                </a:lnTo>
                <a:lnTo>
                  <a:pt x="852779" y="57340"/>
                </a:lnTo>
                <a:lnTo>
                  <a:pt x="852779" y="49771"/>
                </a:lnTo>
                <a:close/>
              </a:path>
              <a:path w="6363970" h="129539">
                <a:moveTo>
                  <a:pt x="1046988" y="43040"/>
                </a:moveTo>
                <a:lnTo>
                  <a:pt x="1009853" y="26454"/>
                </a:lnTo>
                <a:lnTo>
                  <a:pt x="1003096" y="11214"/>
                </a:lnTo>
                <a:lnTo>
                  <a:pt x="1042073" y="11214"/>
                </a:lnTo>
                <a:lnTo>
                  <a:pt x="1042073" y="3644"/>
                </a:lnTo>
                <a:lnTo>
                  <a:pt x="955141" y="3644"/>
                </a:lnTo>
                <a:lnTo>
                  <a:pt x="955141" y="11214"/>
                </a:lnTo>
                <a:lnTo>
                  <a:pt x="994117" y="11214"/>
                </a:lnTo>
                <a:lnTo>
                  <a:pt x="993749" y="15608"/>
                </a:lnTo>
                <a:lnTo>
                  <a:pt x="961212" y="40589"/>
                </a:lnTo>
                <a:lnTo>
                  <a:pt x="950226" y="43040"/>
                </a:lnTo>
                <a:lnTo>
                  <a:pt x="953312" y="49771"/>
                </a:lnTo>
                <a:lnTo>
                  <a:pt x="994702" y="30149"/>
                </a:lnTo>
                <a:lnTo>
                  <a:pt x="998613" y="23837"/>
                </a:lnTo>
                <a:lnTo>
                  <a:pt x="1000201" y="27101"/>
                </a:lnTo>
                <a:lnTo>
                  <a:pt x="1033945" y="47713"/>
                </a:lnTo>
                <a:lnTo>
                  <a:pt x="1043901" y="49771"/>
                </a:lnTo>
                <a:lnTo>
                  <a:pt x="1046988" y="43040"/>
                </a:lnTo>
                <a:close/>
              </a:path>
              <a:path w="6363970" h="129539">
                <a:moveTo>
                  <a:pt x="1056525" y="60566"/>
                </a:moveTo>
                <a:lnTo>
                  <a:pt x="940422" y="60566"/>
                </a:lnTo>
                <a:lnTo>
                  <a:pt x="940422" y="67995"/>
                </a:lnTo>
                <a:lnTo>
                  <a:pt x="994397" y="67995"/>
                </a:lnTo>
                <a:lnTo>
                  <a:pt x="994397" y="81597"/>
                </a:lnTo>
                <a:lnTo>
                  <a:pt x="986332" y="82207"/>
                </a:lnTo>
                <a:lnTo>
                  <a:pt x="985926" y="82207"/>
                </a:lnTo>
                <a:lnTo>
                  <a:pt x="978293" y="83477"/>
                </a:lnTo>
                <a:lnTo>
                  <a:pt x="978077" y="83477"/>
                </a:lnTo>
                <a:lnTo>
                  <a:pt x="971283" y="85407"/>
                </a:lnTo>
                <a:lnTo>
                  <a:pt x="965327" y="87985"/>
                </a:lnTo>
                <a:lnTo>
                  <a:pt x="958151" y="91859"/>
                </a:lnTo>
                <a:lnTo>
                  <a:pt x="956932" y="93726"/>
                </a:lnTo>
                <a:lnTo>
                  <a:pt x="954582" y="97396"/>
                </a:lnTo>
                <a:lnTo>
                  <a:pt x="954582" y="108432"/>
                </a:lnTo>
                <a:lnTo>
                  <a:pt x="991920" y="127736"/>
                </a:lnTo>
                <a:lnTo>
                  <a:pt x="1005573" y="127736"/>
                </a:lnTo>
                <a:lnTo>
                  <a:pt x="1041895" y="111798"/>
                </a:lnTo>
                <a:lnTo>
                  <a:pt x="1042924" y="108432"/>
                </a:lnTo>
                <a:lnTo>
                  <a:pt x="1042924" y="97396"/>
                </a:lnTo>
                <a:lnTo>
                  <a:pt x="1039342" y="91859"/>
                </a:lnTo>
                <a:lnTo>
                  <a:pt x="1034643" y="89319"/>
                </a:lnTo>
                <a:lnTo>
                  <a:pt x="1034643" y="101790"/>
                </a:lnTo>
                <a:lnTo>
                  <a:pt x="1034643" y="107403"/>
                </a:lnTo>
                <a:lnTo>
                  <a:pt x="1003985" y="120446"/>
                </a:lnTo>
                <a:lnTo>
                  <a:pt x="993508" y="120446"/>
                </a:lnTo>
                <a:lnTo>
                  <a:pt x="962850" y="107403"/>
                </a:lnTo>
                <a:lnTo>
                  <a:pt x="962850" y="101790"/>
                </a:lnTo>
                <a:lnTo>
                  <a:pt x="993508" y="88747"/>
                </a:lnTo>
                <a:lnTo>
                  <a:pt x="1003985" y="88747"/>
                </a:lnTo>
                <a:lnTo>
                  <a:pt x="1034643" y="101790"/>
                </a:lnTo>
                <a:lnTo>
                  <a:pt x="1034643" y="89319"/>
                </a:lnTo>
                <a:lnTo>
                  <a:pt x="1002817" y="81597"/>
                </a:lnTo>
                <a:lnTo>
                  <a:pt x="1002817" y="67995"/>
                </a:lnTo>
                <a:lnTo>
                  <a:pt x="1056525" y="67995"/>
                </a:lnTo>
                <a:lnTo>
                  <a:pt x="1056525" y="60566"/>
                </a:lnTo>
                <a:close/>
              </a:path>
              <a:path w="6363970" h="129539">
                <a:moveTo>
                  <a:pt x="1173314" y="35102"/>
                </a:moveTo>
                <a:lnTo>
                  <a:pt x="1172286" y="30683"/>
                </a:lnTo>
                <a:lnTo>
                  <a:pt x="1168171" y="22733"/>
                </a:lnTo>
                <a:lnTo>
                  <a:pt x="1165225" y="19342"/>
                </a:lnTo>
                <a:lnTo>
                  <a:pt x="1164907" y="19113"/>
                </a:lnTo>
                <a:lnTo>
                  <a:pt x="1164907" y="36029"/>
                </a:lnTo>
                <a:lnTo>
                  <a:pt x="1164907" y="43891"/>
                </a:lnTo>
                <a:lnTo>
                  <a:pt x="1134567" y="64490"/>
                </a:lnTo>
                <a:lnTo>
                  <a:pt x="1123632" y="64490"/>
                </a:lnTo>
                <a:lnTo>
                  <a:pt x="1093254" y="43891"/>
                </a:lnTo>
                <a:lnTo>
                  <a:pt x="1093254" y="36029"/>
                </a:lnTo>
                <a:lnTo>
                  <a:pt x="1123632" y="15417"/>
                </a:lnTo>
                <a:lnTo>
                  <a:pt x="1134567" y="15417"/>
                </a:lnTo>
                <a:lnTo>
                  <a:pt x="1164907" y="36029"/>
                </a:lnTo>
                <a:lnTo>
                  <a:pt x="1164907" y="19113"/>
                </a:lnTo>
                <a:lnTo>
                  <a:pt x="1135964" y="7708"/>
                </a:lnTo>
                <a:lnTo>
                  <a:pt x="1122413" y="7708"/>
                </a:lnTo>
                <a:lnTo>
                  <a:pt x="1085900" y="30683"/>
                </a:lnTo>
                <a:lnTo>
                  <a:pt x="1084834" y="35102"/>
                </a:lnTo>
                <a:lnTo>
                  <a:pt x="1084834" y="44818"/>
                </a:lnTo>
                <a:lnTo>
                  <a:pt x="1116317" y="71437"/>
                </a:lnTo>
                <a:lnTo>
                  <a:pt x="1122413" y="72212"/>
                </a:lnTo>
                <a:lnTo>
                  <a:pt x="1135964" y="72212"/>
                </a:lnTo>
                <a:lnTo>
                  <a:pt x="1142098" y="71437"/>
                </a:lnTo>
                <a:lnTo>
                  <a:pt x="1152931" y="68351"/>
                </a:lnTo>
                <a:lnTo>
                  <a:pt x="1157566" y="66179"/>
                </a:lnTo>
                <a:lnTo>
                  <a:pt x="1159865" y="64490"/>
                </a:lnTo>
                <a:lnTo>
                  <a:pt x="1165225" y="60566"/>
                </a:lnTo>
                <a:lnTo>
                  <a:pt x="1168171" y="57188"/>
                </a:lnTo>
                <a:lnTo>
                  <a:pt x="1172286" y="49237"/>
                </a:lnTo>
                <a:lnTo>
                  <a:pt x="1173314" y="44818"/>
                </a:lnTo>
                <a:lnTo>
                  <a:pt x="1173314" y="35102"/>
                </a:lnTo>
                <a:close/>
              </a:path>
              <a:path w="6363970" h="129539">
                <a:moveTo>
                  <a:pt x="1186916" y="102069"/>
                </a:moveTo>
                <a:lnTo>
                  <a:pt x="1158875" y="102069"/>
                </a:lnTo>
                <a:lnTo>
                  <a:pt x="1158875" y="76555"/>
                </a:lnTo>
                <a:lnTo>
                  <a:pt x="1150454" y="76555"/>
                </a:lnTo>
                <a:lnTo>
                  <a:pt x="1150454" y="102069"/>
                </a:lnTo>
                <a:lnTo>
                  <a:pt x="1107973" y="102069"/>
                </a:lnTo>
                <a:lnTo>
                  <a:pt x="1107973" y="76555"/>
                </a:lnTo>
                <a:lnTo>
                  <a:pt x="1099566" y="76555"/>
                </a:lnTo>
                <a:lnTo>
                  <a:pt x="1099566" y="102069"/>
                </a:lnTo>
                <a:lnTo>
                  <a:pt x="1070813" y="102069"/>
                </a:lnTo>
                <a:lnTo>
                  <a:pt x="1070813" y="109499"/>
                </a:lnTo>
                <a:lnTo>
                  <a:pt x="1186916" y="109499"/>
                </a:lnTo>
                <a:lnTo>
                  <a:pt x="1186916" y="102069"/>
                </a:lnTo>
                <a:close/>
              </a:path>
              <a:path w="6363970" h="129539">
                <a:moveTo>
                  <a:pt x="1259408" y="2387"/>
                </a:moveTo>
                <a:lnTo>
                  <a:pt x="1220851" y="2387"/>
                </a:lnTo>
                <a:lnTo>
                  <a:pt x="1220851" y="9956"/>
                </a:lnTo>
                <a:lnTo>
                  <a:pt x="1259408" y="9956"/>
                </a:lnTo>
                <a:lnTo>
                  <a:pt x="1259408" y="2387"/>
                </a:lnTo>
                <a:close/>
              </a:path>
              <a:path w="6363970" h="129539">
                <a:moveTo>
                  <a:pt x="1267256" y="64173"/>
                </a:moveTo>
                <a:lnTo>
                  <a:pt x="1267155" y="56743"/>
                </a:lnTo>
                <a:lnTo>
                  <a:pt x="1267104" y="56553"/>
                </a:lnTo>
                <a:lnTo>
                  <a:pt x="1266609" y="54165"/>
                </a:lnTo>
                <a:lnTo>
                  <a:pt x="1263980" y="48742"/>
                </a:lnTo>
                <a:lnTo>
                  <a:pt x="1262913" y="47409"/>
                </a:lnTo>
                <a:lnTo>
                  <a:pt x="1262049" y="46380"/>
                </a:lnTo>
                <a:lnTo>
                  <a:pt x="1261541" y="45986"/>
                </a:lnTo>
                <a:lnTo>
                  <a:pt x="1259128" y="44107"/>
                </a:lnTo>
                <a:lnTo>
                  <a:pt x="1259128" y="58648"/>
                </a:lnTo>
                <a:lnTo>
                  <a:pt x="1259128" y="64782"/>
                </a:lnTo>
                <a:lnTo>
                  <a:pt x="1257655" y="68300"/>
                </a:lnTo>
                <a:lnTo>
                  <a:pt x="1251762" y="74002"/>
                </a:lnTo>
                <a:lnTo>
                  <a:pt x="1246873" y="75438"/>
                </a:lnTo>
                <a:lnTo>
                  <a:pt x="1233614" y="75438"/>
                </a:lnTo>
                <a:lnTo>
                  <a:pt x="1228839" y="74002"/>
                </a:lnTo>
                <a:lnTo>
                  <a:pt x="1222679" y="68300"/>
                </a:lnTo>
                <a:lnTo>
                  <a:pt x="1221130" y="64782"/>
                </a:lnTo>
                <a:lnTo>
                  <a:pt x="1221130" y="56553"/>
                </a:lnTo>
                <a:lnTo>
                  <a:pt x="1222679" y="53111"/>
                </a:lnTo>
                <a:lnTo>
                  <a:pt x="1228839" y="47409"/>
                </a:lnTo>
                <a:lnTo>
                  <a:pt x="1233614" y="45986"/>
                </a:lnTo>
                <a:lnTo>
                  <a:pt x="1243520" y="45986"/>
                </a:lnTo>
                <a:lnTo>
                  <a:pt x="1258862" y="57251"/>
                </a:lnTo>
                <a:lnTo>
                  <a:pt x="1259128" y="58648"/>
                </a:lnTo>
                <a:lnTo>
                  <a:pt x="1244079" y="38696"/>
                </a:lnTo>
                <a:lnTo>
                  <a:pt x="1236040" y="38696"/>
                </a:lnTo>
                <a:lnTo>
                  <a:pt x="1213129" y="64782"/>
                </a:lnTo>
                <a:lnTo>
                  <a:pt x="1213650" y="67259"/>
                </a:lnTo>
                <a:lnTo>
                  <a:pt x="1236040" y="82727"/>
                </a:lnTo>
                <a:lnTo>
                  <a:pt x="1244079" y="82727"/>
                </a:lnTo>
                <a:lnTo>
                  <a:pt x="1247762" y="82232"/>
                </a:lnTo>
                <a:lnTo>
                  <a:pt x="1254493" y="80276"/>
                </a:lnTo>
                <a:lnTo>
                  <a:pt x="1257376" y="78816"/>
                </a:lnTo>
                <a:lnTo>
                  <a:pt x="1261579" y="75438"/>
                </a:lnTo>
                <a:lnTo>
                  <a:pt x="1262138" y="74993"/>
                </a:lnTo>
                <a:lnTo>
                  <a:pt x="1263980" y="72682"/>
                </a:lnTo>
                <a:lnTo>
                  <a:pt x="1266609" y="67259"/>
                </a:lnTo>
                <a:lnTo>
                  <a:pt x="1267256" y="64173"/>
                </a:lnTo>
                <a:close/>
              </a:path>
              <a:path w="6363970" h="129539">
                <a:moveTo>
                  <a:pt x="1276235" y="21450"/>
                </a:moveTo>
                <a:lnTo>
                  <a:pt x="1204023" y="21450"/>
                </a:lnTo>
                <a:lnTo>
                  <a:pt x="1204023" y="29019"/>
                </a:lnTo>
                <a:lnTo>
                  <a:pt x="1276235" y="29019"/>
                </a:lnTo>
                <a:lnTo>
                  <a:pt x="1276235" y="21450"/>
                </a:lnTo>
                <a:close/>
              </a:path>
              <a:path w="6363970" h="129539">
                <a:moveTo>
                  <a:pt x="1304836" y="117500"/>
                </a:moveTo>
                <a:lnTo>
                  <a:pt x="1230668" y="117500"/>
                </a:lnTo>
                <a:lnTo>
                  <a:pt x="1230668" y="91414"/>
                </a:lnTo>
                <a:lnTo>
                  <a:pt x="1222248" y="91414"/>
                </a:lnTo>
                <a:lnTo>
                  <a:pt x="1222248" y="124929"/>
                </a:lnTo>
                <a:lnTo>
                  <a:pt x="1304836" y="124929"/>
                </a:lnTo>
                <a:lnTo>
                  <a:pt x="1304836" y="117500"/>
                </a:lnTo>
                <a:close/>
              </a:path>
              <a:path w="6363970" h="129539">
                <a:moveTo>
                  <a:pt x="1323911" y="43040"/>
                </a:moveTo>
                <a:lnTo>
                  <a:pt x="1302029" y="43040"/>
                </a:lnTo>
                <a:lnTo>
                  <a:pt x="1302029" y="0"/>
                </a:lnTo>
                <a:lnTo>
                  <a:pt x="1293761" y="0"/>
                </a:lnTo>
                <a:lnTo>
                  <a:pt x="1293761" y="96469"/>
                </a:lnTo>
                <a:lnTo>
                  <a:pt x="1302029" y="96469"/>
                </a:lnTo>
                <a:lnTo>
                  <a:pt x="1302029" y="50469"/>
                </a:lnTo>
                <a:lnTo>
                  <a:pt x="1323911" y="50469"/>
                </a:lnTo>
                <a:lnTo>
                  <a:pt x="1323911" y="43040"/>
                </a:lnTo>
                <a:close/>
              </a:path>
              <a:path w="6363970" h="129539">
                <a:moveTo>
                  <a:pt x="1473936" y="8407"/>
                </a:moveTo>
                <a:lnTo>
                  <a:pt x="1417002" y="8407"/>
                </a:lnTo>
                <a:lnTo>
                  <a:pt x="1417002" y="15836"/>
                </a:lnTo>
                <a:lnTo>
                  <a:pt x="1465237" y="15836"/>
                </a:lnTo>
                <a:lnTo>
                  <a:pt x="1464957" y="22009"/>
                </a:lnTo>
                <a:lnTo>
                  <a:pt x="1444980" y="54495"/>
                </a:lnTo>
                <a:lnTo>
                  <a:pt x="1412659" y="71513"/>
                </a:lnTo>
                <a:lnTo>
                  <a:pt x="1416583" y="77952"/>
                </a:lnTo>
                <a:lnTo>
                  <a:pt x="1453032" y="57975"/>
                </a:lnTo>
                <a:lnTo>
                  <a:pt x="1473936" y="18783"/>
                </a:lnTo>
                <a:lnTo>
                  <a:pt x="1473936" y="8407"/>
                </a:lnTo>
                <a:close/>
              </a:path>
              <a:path w="6363970" h="129539">
                <a:moveTo>
                  <a:pt x="1513751" y="0"/>
                </a:moveTo>
                <a:lnTo>
                  <a:pt x="1505483" y="0"/>
                </a:lnTo>
                <a:lnTo>
                  <a:pt x="1505483" y="37719"/>
                </a:lnTo>
                <a:lnTo>
                  <a:pt x="1477860" y="37719"/>
                </a:lnTo>
                <a:lnTo>
                  <a:pt x="1477860" y="45288"/>
                </a:lnTo>
                <a:lnTo>
                  <a:pt x="1505483" y="45288"/>
                </a:lnTo>
                <a:lnTo>
                  <a:pt x="1505483" y="80200"/>
                </a:lnTo>
                <a:lnTo>
                  <a:pt x="1513751" y="80200"/>
                </a:lnTo>
                <a:lnTo>
                  <a:pt x="1513751" y="0"/>
                </a:lnTo>
                <a:close/>
              </a:path>
              <a:path w="6363970" h="129539">
                <a:moveTo>
                  <a:pt x="1521879" y="120586"/>
                </a:moveTo>
                <a:lnTo>
                  <a:pt x="1484045" y="103479"/>
                </a:lnTo>
                <a:lnTo>
                  <a:pt x="1482280" y="100952"/>
                </a:lnTo>
                <a:lnTo>
                  <a:pt x="1478534" y="95618"/>
                </a:lnTo>
                <a:lnTo>
                  <a:pt x="1477149" y="91135"/>
                </a:lnTo>
                <a:lnTo>
                  <a:pt x="1477149" y="79502"/>
                </a:lnTo>
                <a:lnTo>
                  <a:pt x="1468882" y="79502"/>
                </a:lnTo>
                <a:lnTo>
                  <a:pt x="1468882" y="91135"/>
                </a:lnTo>
                <a:lnTo>
                  <a:pt x="1467510" y="95618"/>
                </a:lnTo>
                <a:lnTo>
                  <a:pt x="1434401" y="118567"/>
                </a:lnTo>
                <a:lnTo>
                  <a:pt x="1424152" y="120586"/>
                </a:lnTo>
                <a:lnTo>
                  <a:pt x="1427391" y="127457"/>
                </a:lnTo>
                <a:lnTo>
                  <a:pt x="1468323" y="108051"/>
                </a:lnTo>
                <a:lnTo>
                  <a:pt x="1472958" y="100952"/>
                </a:lnTo>
                <a:lnTo>
                  <a:pt x="1474914" y="104686"/>
                </a:lnTo>
                <a:lnTo>
                  <a:pt x="1509801" y="125742"/>
                </a:lnTo>
                <a:lnTo>
                  <a:pt x="1518666" y="127457"/>
                </a:lnTo>
                <a:lnTo>
                  <a:pt x="1521879" y="120586"/>
                </a:lnTo>
                <a:close/>
              </a:path>
              <a:path w="6363970" h="129539">
                <a:moveTo>
                  <a:pt x="1642465" y="118897"/>
                </a:moveTo>
                <a:lnTo>
                  <a:pt x="1566468" y="118897"/>
                </a:lnTo>
                <a:lnTo>
                  <a:pt x="1566468" y="89039"/>
                </a:lnTo>
                <a:lnTo>
                  <a:pt x="1558061" y="89039"/>
                </a:lnTo>
                <a:lnTo>
                  <a:pt x="1558061" y="126326"/>
                </a:lnTo>
                <a:lnTo>
                  <a:pt x="1642465" y="126326"/>
                </a:lnTo>
                <a:lnTo>
                  <a:pt x="1642465" y="118897"/>
                </a:lnTo>
                <a:close/>
              </a:path>
              <a:path w="6363970" h="129539">
                <a:moveTo>
                  <a:pt x="1644434" y="19062"/>
                </a:moveTo>
                <a:lnTo>
                  <a:pt x="1640522" y="12763"/>
                </a:lnTo>
                <a:lnTo>
                  <a:pt x="1636026" y="10172"/>
                </a:lnTo>
                <a:lnTo>
                  <a:pt x="1636026" y="24307"/>
                </a:lnTo>
                <a:lnTo>
                  <a:pt x="1636026" y="30099"/>
                </a:lnTo>
                <a:lnTo>
                  <a:pt x="1605686" y="45427"/>
                </a:lnTo>
                <a:lnTo>
                  <a:pt x="1600263" y="45427"/>
                </a:lnTo>
                <a:lnTo>
                  <a:pt x="1589189" y="45008"/>
                </a:lnTo>
                <a:lnTo>
                  <a:pt x="1591462" y="45008"/>
                </a:lnTo>
                <a:lnTo>
                  <a:pt x="1585429" y="44234"/>
                </a:lnTo>
                <a:lnTo>
                  <a:pt x="1579308" y="42748"/>
                </a:lnTo>
                <a:lnTo>
                  <a:pt x="1574038" y="40665"/>
                </a:lnTo>
                <a:lnTo>
                  <a:pt x="1567599" y="37477"/>
                </a:lnTo>
                <a:lnTo>
                  <a:pt x="1564373" y="32994"/>
                </a:lnTo>
                <a:lnTo>
                  <a:pt x="1564373" y="21310"/>
                </a:lnTo>
                <a:lnTo>
                  <a:pt x="1600263" y="8966"/>
                </a:lnTo>
                <a:lnTo>
                  <a:pt x="1605686" y="8966"/>
                </a:lnTo>
                <a:lnTo>
                  <a:pt x="1609331" y="9271"/>
                </a:lnTo>
                <a:lnTo>
                  <a:pt x="1610042" y="9271"/>
                </a:lnTo>
                <a:lnTo>
                  <a:pt x="1636026" y="24307"/>
                </a:lnTo>
                <a:lnTo>
                  <a:pt x="1636026" y="10172"/>
                </a:lnTo>
                <a:lnTo>
                  <a:pt x="1600263" y="1536"/>
                </a:lnTo>
                <a:lnTo>
                  <a:pt x="1593443" y="1536"/>
                </a:lnTo>
                <a:lnTo>
                  <a:pt x="1556981" y="19558"/>
                </a:lnTo>
                <a:lnTo>
                  <a:pt x="1555953" y="23177"/>
                </a:lnTo>
                <a:lnTo>
                  <a:pt x="1555953" y="31318"/>
                </a:lnTo>
                <a:lnTo>
                  <a:pt x="1593443" y="52857"/>
                </a:lnTo>
                <a:lnTo>
                  <a:pt x="1600263" y="52857"/>
                </a:lnTo>
                <a:lnTo>
                  <a:pt x="1640522" y="41643"/>
                </a:lnTo>
                <a:lnTo>
                  <a:pt x="1644434" y="35331"/>
                </a:lnTo>
                <a:lnTo>
                  <a:pt x="1644434" y="19062"/>
                </a:lnTo>
                <a:close/>
              </a:path>
              <a:path w="6363970" h="129539">
                <a:moveTo>
                  <a:pt x="1658035" y="66319"/>
                </a:moveTo>
                <a:lnTo>
                  <a:pt x="1541932" y="66319"/>
                </a:lnTo>
                <a:lnTo>
                  <a:pt x="1541932" y="73748"/>
                </a:lnTo>
                <a:lnTo>
                  <a:pt x="1658035" y="73748"/>
                </a:lnTo>
                <a:lnTo>
                  <a:pt x="1658035" y="66319"/>
                </a:lnTo>
                <a:close/>
              </a:path>
              <a:path w="6363970" h="129539">
                <a:moveTo>
                  <a:pt x="1854758" y="65760"/>
                </a:moveTo>
                <a:lnTo>
                  <a:pt x="1819884" y="47929"/>
                </a:lnTo>
                <a:lnTo>
                  <a:pt x="1810727" y="28232"/>
                </a:lnTo>
                <a:lnTo>
                  <a:pt x="1810727" y="8407"/>
                </a:lnTo>
                <a:lnTo>
                  <a:pt x="1802028" y="8407"/>
                </a:lnTo>
                <a:lnTo>
                  <a:pt x="1802028" y="28232"/>
                </a:lnTo>
                <a:lnTo>
                  <a:pt x="1800847" y="33858"/>
                </a:lnTo>
                <a:lnTo>
                  <a:pt x="1769503" y="62763"/>
                </a:lnTo>
                <a:lnTo>
                  <a:pt x="1758010" y="65760"/>
                </a:lnTo>
                <a:lnTo>
                  <a:pt x="1760956" y="72631"/>
                </a:lnTo>
                <a:lnTo>
                  <a:pt x="1796148" y="55880"/>
                </a:lnTo>
                <a:lnTo>
                  <a:pt x="1806371" y="40525"/>
                </a:lnTo>
                <a:lnTo>
                  <a:pt x="1808060" y="44919"/>
                </a:lnTo>
                <a:lnTo>
                  <a:pt x="1842020" y="70180"/>
                </a:lnTo>
                <a:lnTo>
                  <a:pt x="1851812" y="72631"/>
                </a:lnTo>
                <a:lnTo>
                  <a:pt x="1854758" y="65760"/>
                </a:lnTo>
                <a:close/>
              </a:path>
              <a:path w="6363970" h="129539">
                <a:moveTo>
                  <a:pt x="1864144" y="102069"/>
                </a:moveTo>
                <a:lnTo>
                  <a:pt x="1748053" y="102069"/>
                </a:lnTo>
                <a:lnTo>
                  <a:pt x="1748053" y="109499"/>
                </a:lnTo>
                <a:lnTo>
                  <a:pt x="1864144" y="109499"/>
                </a:lnTo>
                <a:lnTo>
                  <a:pt x="1864144" y="102069"/>
                </a:lnTo>
                <a:close/>
              </a:path>
              <a:path w="6363970" h="129539">
                <a:moveTo>
                  <a:pt x="1943646" y="13042"/>
                </a:moveTo>
                <a:lnTo>
                  <a:pt x="1935238" y="13042"/>
                </a:lnTo>
                <a:lnTo>
                  <a:pt x="1935238" y="20472"/>
                </a:lnTo>
                <a:lnTo>
                  <a:pt x="1935238" y="88468"/>
                </a:lnTo>
                <a:lnTo>
                  <a:pt x="1892477" y="88468"/>
                </a:lnTo>
                <a:lnTo>
                  <a:pt x="1892477" y="20472"/>
                </a:lnTo>
                <a:lnTo>
                  <a:pt x="1935238" y="20472"/>
                </a:lnTo>
                <a:lnTo>
                  <a:pt x="1935238" y="13042"/>
                </a:lnTo>
                <a:lnTo>
                  <a:pt x="1884057" y="13042"/>
                </a:lnTo>
                <a:lnTo>
                  <a:pt x="1884057" y="95770"/>
                </a:lnTo>
                <a:lnTo>
                  <a:pt x="1943646" y="95770"/>
                </a:lnTo>
                <a:lnTo>
                  <a:pt x="1943646" y="88468"/>
                </a:lnTo>
                <a:lnTo>
                  <a:pt x="1943646" y="20472"/>
                </a:lnTo>
                <a:lnTo>
                  <a:pt x="1943646" y="13042"/>
                </a:lnTo>
                <a:close/>
              </a:path>
              <a:path w="6363970" h="129539">
                <a:moveTo>
                  <a:pt x="1999729" y="49771"/>
                </a:moveTo>
                <a:lnTo>
                  <a:pt x="1977859" y="49771"/>
                </a:lnTo>
                <a:lnTo>
                  <a:pt x="1977859" y="0"/>
                </a:lnTo>
                <a:lnTo>
                  <a:pt x="1969592" y="0"/>
                </a:lnTo>
                <a:lnTo>
                  <a:pt x="1969592" y="126326"/>
                </a:lnTo>
                <a:lnTo>
                  <a:pt x="1977859" y="126326"/>
                </a:lnTo>
                <a:lnTo>
                  <a:pt x="1977859" y="57340"/>
                </a:lnTo>
                <a:lnTo>
                  <a:pt x="1999729" y="57340"/>
                </a:lnTo>
                <a:lnTo>
                  <a:pt x="1999729" y="49771"/>
                </a:lnTo>
                <a:close/>
              </a:path>
              <a:path w="6363970" h="129539">
                <a:moveTo>
                  <a:pt x="2112187" y="70802"/>
                </a:moveTo>
                <a:lnTo>
                  <a:pt x="2036889" y="70802"/>
                </a:lnTo>
                <a:lnTo>
                  <a:pt x="2036889" y="47396"/>
                </a:lnTo>
                <a:lnTo>
                  <a:pt x="2109381" y="47396"/>
                </a:lnTo>
                <a:lnTo>
                  <a:pt x="2109381" y="39954"/>
                </a:lnTo>
                <a:lnTo>
                  <a:pt x="2036889" y="39954"/>
                </a:lnTo>
                <a:lnTo>
                  <a:pt x="2036889" y="17246"/>
                </a:lnTo>
                <a:lnTo>
                  <a:pt x="2110790" y="17246"/>
                </a:lnTo>
                <a:lnTo>
                  <a:pt x="2110790" y="9817"/>
                </a:lnTo>
                <a:lnTo>
                  <a:pt x="2028482" y="9817"/>
                </a:lnTo>
                <a:lnTo>
                  <a:pt x="2028482" y="78092"/>
                </a:lnTo>
                <a:lnTo>
                  <a:pt x="2112187" y="78092"/>
                </a:lnTo>
                <a:lnTo>
                  <a:pt x="2112187" y="70802"/>
                </a:lnTo>
                <a:close/>
              </a:path>
              <a:path w="6363970" h="129539">
                <a:moveTo>
                  <a:pt x="2127745" y="102069"/>
                </a:moveTo>
                <a:lnTo>
                  <a:pt x="2011654" y="102069"/>
                </a:lnTo>
                <a:lnTo>
                  <a:pt x="2011654" y="109499"/>
                </a:lnTo>
                <a:lnTo>
                  <a:pt x="2127745" y="109499"/>
                </a:lnTo>
                <a:lnTo>
                  <a:pt x="2127745" y="102069"/>
                </a:lnTo>
                <a:close/>
              </a:path>
              <a:path w="6363970" h="129539">
                <a:moveTo>
                  <a:pt x="2242578" y="118897"/>
                </a:moveTo>
                <a:lnTo>
                  <a:pt x="2166594" y="118897"/>
                </a:lnTo>
                <a:lnTo>
                  <a:pt x="2166594" y="89738"/>
                </a:lnTo>
                <a:lnTo>
                  <a:pt x="2158174" y="89738"/>
                </a:lnTo>
                <a:lnTo>
                  <a:pt x="2158174" y="126326"/>
                </a:lnTo>
                <a:lnTo>
                  <a:pt x="2242578" y="126326"/>
                </a:lnTo>
                <a:lnTo>
                  <a:pt x="2242578" y="118897"/>
                </a:lnTo>
                <a:close/>
              </a:path>
              <a:path w="6363970" h="129539">
                <a:moveTo>
                  <a:pt x="2246084" y="3644"/>
                </a:moveTo>
                <a:lnTo>
                  <a:pt x="2154669" y="3644"/>
                </a:lnTo>
                <a:lnTo>
                  <a:pt x="2154669" y="11074"/>
                </a:lnTo>
                <a:lnTo>
                  <a:pt x="2246084" y="11074"/>
                </a:lnTo>
                <a:lnTo>
                  <a:pt x="2246084" y="3644"/>
                </a:lnTo>
                <a:close/>
              </a:path>
              <a:path w="6363970" h="129539">
                <a:moveTo>
                  <a:pt x="2258149" y="69545"/>
                </a:moveTo>
                <a:lnTo>
                  <a:pt x="2204440" y="69545"/>
                </a:lnTo>
                <a:lnTo>
                  <a:pt x="2204440" y="53835"/>
                </a:lnTo>
                <a:lnTo>
                  <a:pt x="2247493" y="53835"/>
                </a:lnTo>
                <a:lnTo>
                  <a:pt x="2247493" y="46405"/>
                </a:lnTo>
                <a:lnTo>
                  <a:pt x="2224494" y="46405"/>
                </a:lnTo>
                <a:lnTo>
                  <a:pt x="2227999" y="18503"/>
                </a:lnTo>
                <a:lnTo>
                  <a:pt x="2219591" y="17386"/>
                </a:lnTo>
                <a:lnTo>
                  <a:pt x="2216086" y="46405"/>
                </a:lnTo>
                <a:lnTo>
                  <a:pt x="2184539" y="46405"/>
                </a:lnTo>
                <a:lnTo>
                  <a:pt x="2181174" y="17386"/>
                </a:lnTo>
                <a:lnTo>
                  <a:pt x="2172754" y="18503"/>
                </a:lnTo>
                <a:lnTo>
                  <a:pt x="2175980" y="46405"/>
                </a:lnTo>
                <a:lnTo>
                  <a:pt x="2153272" y="46405"/>
                </a:lnTo>
                <a:lnTo>
                  <a:pt x="2153272" y="53835"/>
                </a:lnTo>
                <a:lnTo>
                  <a:pt x="2196033" y="53835"/>
                </a:lnTo>
                <a:lnTo>
                  <a:pt x="2196033" y="69545"/>
                </a:lnTo>
                <a:lnTo>
                  <a:pt x="2142058" y="69545"/>
                </a:lnTo>
                <a:lnTo>
                  <a:pt x="2142058" y="76974"/>
                </a:lnTo>
                <a:lnTo>
                  <a:pt x="2258149" y="76974"/>
                </a:lnTo>
                <a:lnTo>
                  <a:pt x="2258149" y="69545"/>
                </a:lnTo>
                <a:close/>
              </a:path>
              <a:path w="6363970" h="129539">
                <a:moveTo>
                  <a:pt x="2348026" y="33972"/>
                </a:moveTo>
                <a:lnTo>
                  <a:pt x="2347188" y="29603"/>
                </a:lnTo>
                <a:lnTo>
                  <a:pt x="2343810" y="21844"/>
                </a:lnTo>
                <a:lnTo>
                  <a:pt x="2341524" y="18554"/>
                </a:lnTo>
                <a:lnTo>
                  <a:pt x="2339886" y="17030"/>
                </a:lnTo>
                <a:lnTo>
                  <a:pt x="2339886" y="42341"/>
                </a:lnTo>
                <a:lnTo>
                  <a:pt x="2339327" y="45618"/>
                </a:lnTo>
                <a:lnTo>
                  <a:pt x="2319744" y="62534"/>
                </a:lnTo>
                <a:lnTo>
                  <a:pt x="2312835" y="62534"/>
                </a:lnTo>
                <a:lnTo>
                  <a:pt x="2292642" y="42341"/>
                </a:lnTo>
                <a:lnTo>
                  <a:pt x="2292642" y="35140"/>
                </a:lnTo>
                <a:lnTo>
                  <a:pt x="2312835" y="15138"/>
                </a:lnTo>
                <a:lnTo>
                  <a:pt x="2319744" y="15138"/>
                </a:lnTo>
                <a:lnTo>
                  <a:pt x="2339886" y="42341"/>
                </a:lnTo>
                <a:lnTo>
                  <a:pt x="2339886" y="17030"/>
                </a:lnTo>
                <a:lnTo>
                  <a:pt x="2320493" y="7429"/>
                </a:lnTo>
                <a:lnTo>
                  <a:pt x="2311895" y="7429"/>
                </a:lnTo>
                <a:lnTo>
                  <a:pt x="2284526" y="33972"/>
                </a:lnTo>
                <a:lnTo>
                  <a:pt x="2284514" y="43599"/>
                </a:lnTo>
                <a:lnTo>
                  <a:pt x="2285352" y="47929"/>
                </a:lnTo>
                <a:lnTo>
                  <a:pt x="2285415" y="48069"/>
                </a:lnTo>
                <a:lnTo>
                  <a:pt x="2288717" y="55689"/>
                </a:lnTo>
                <a:lnTo>
                  <a:pt x="2311895" y="70243"/>
                </a:lnTo>
                <a:lnTo>
                  <a:pt x="2320493" y="70243"/>
                </a:lnTo>
                <a:lnTo>
                  <a:pt x="2347214" y="47929"/>
                </a:lnTo>
                <a:lnTo>
                  <a:pt x="2348026" y="43599"/>
                </a:lnTo>
                <a:lnTo>
                  <a:pt x="2348026" y="33972"/>
                </a:lnTo>
                <a:close/>
              </a:path>
              <a:path w="6363970" h="129539">
                <a:moveTo>
                  <a:pt x="2364714" y="95338"/>
                </a:moveTo>
                <a:lnTo>
                  <a:pt x="2363444" y="88328"/>
                </a:lnTo>
                <a:lnTo>
                  <a:pt x="2355964" y="89357"/>
                </a:lnTo>
                <a:lnTo>
                  <a:pt x="2348687" y="90220"/>
                </a:lnTo>
                <a:lnTo>
                  <a:pt x="2305799" y="93522"/>
                </a:lnTo>
                <a:lnTo>
                  <a:pt x="2283536" y="94272"/>
                </a:lnTo>
                <a:lnTo>
                  <a:pt x="2275662" y="94272"/>
                </a:lnTo>
                <a:lnTo>
                  <a:pt x="2276792" y="101650"/>
                </a:lnTo>
                <a:lnTo>
                  <a:pt x="2321318" y="99695"/>
                </a:lnTo>
                <a:lnTo>
                  <a:pt x="2353907" y="96723"/>
                </a:lnTo>
                <a:lnTo>
                  <a:pt x="2364714" y="95338"/>
                </a:lnTo>
                <a:close/>
              </a:path>
              <a:path w="6363970" h="129539">
                <a:moveTo>
                  <a:pt x="2380272" y="0"/>
                </a:moveTo>
                <a:lnTo>
                  <a:pt x="2372004" y="0"/>
                </a:lnTo>
                <a:lnTo>
                  <a:pt x="2372004" y="126326"/>
                </a:lnTo>
                <a:lnTo>
                  <a:pt x="2380272" y="126326"/>
                </a:lnTo>
                <a:lnTo>
                  <a:pt x="2380272" y="0"/>
                </a:lnTo>
                <a:close/>
              </a:path>
              <a:path w="6363970" h="129539">
                <a:moveTo>
                  <a:pt x="2583307" y="118897"/>
                </a:moveTo>
                <a:lnTo>
                  <a:pt x="2504503" y="118897"/>
                </a:lnTo>
                <a:lnTo>
                  <a:pt x="2504503" y="105435"/>
                </a:lnTo>
                <a:lnTo>
                  <a:pt x="2580500" y="105435"/>
                </a:lnTo>
                <a:lnTo>
                  <a:pt x="2580500" y="78232"/>
                </a:lnTo>
                <a:lnTo>
                  <a:pt x="2496096" y="78232"/>
                </a:lnTo>
                <a:lnTo>
                  <a:pt x="2496096" y="85674"/>
                </a:lnTo>
                <a:lnTo>
                  <a:pt x="2572220" y="85674"/>
                </a:lnTo>
                <a:lnTo>
                  <a:pt x="2572220" y="98005"/>
                </a:lnTo>
                <a:lnTo>
                  <a:pt x="2496096" y="98005"/>
                </a:lnTo>
                <a:lnTo>
                  <a:pt x="2496096" y="126326"/>
                </a:lnTo>
                <a:lnTo>
                  <a:pt x="2583307" y="126326"/>
                </a:lnTo>
                <a:lnTo>
                  <a:pt x="2583307" y="118897"/>
                </a:lnTo>
                <a:close/>
              </a:path>
              <a:path w="6363970" h="129539">
                <a:moveTo>
                  <a:pt x="2596070" y="57340"/>
                </a:moveTo>
                <a:lnTo>
                  <a:pt x="2542362" y="57340"/>
                </a:lnTo>
                <a:lnTo>
                  <a:pt x="2542362" y="44729"/>
                </a:lnTo>
                <a:lnTo>
                  <a:pt x="2551188" y="44145"/>
                </a:lnTo>
                <a:lnTo>
                  <a:pt x="2559024" y="42938"/>
                </a:lnTo>
                <a:lnTo>
                  <a:pt x="2582468" y="29629"/>
                </a:lnTo>
                <a:lnTo>
                  <a:pt x="2582468" y="18694"/>
                </a:lnTo>
                <a:lnTo>
                  <a:pt x="2581440" y="15417"/>
                </a:lnTo>
                <a:lnTo>
                  <a:pt x="2577325" y="9817"/>
                </a:lnTo>
                <a:lnTo>
                  <a:pt x="2574379" y="7480"/>
                </a:lnTo>
                <a:lnTo>
                  <a:pt x="2574048" y="7327"/>
                </a:lnTo>
                <a:lnTo>
                  <a:pt x="2574048" y="17475"/>
                </a:lnTo>
                <a:lnTo>
                  <a:pt x="2574048" y="27292"/>
                </a:lnTo>
                <a:lnTo>
                  <a:pt x="2570823" y="30988"/>
                </a:lnTo>
                <a:lnTo>
                  <a:pt x="2564371" y="33515"/>
                </a:lnTo>
                <a:lnTo>
                  <a:pt x="2559481" y="35052"/>
                </a:lnTo>
                <a:lnTo>
                  <a:pt x="2559710" y="35052"/>
                </a:lnTo>
                <a:lnTo>
                  <a:pt x="2553017" y="36347"/>
                </a:lnTo>
                <a:lnTo>
                  <a:pt x="2546070" y="37058"/>
                </a:lnTo>
                <a:lnTo>
                  <a:pt x="2538298" y="37299"/>
                </a:lnTo>
                <a:lnTo>
                  <a:pt x="2530449" y="37058"/>
                </a:lnTo>
                <a:lnTo>
                  <a:pt x="2523464" y="36347"/>
                </a:lnTo>
                <a:lnTo>
                  <a:pt x="2516746" y="35052"/>
                </a:lnTo>
                <a:lnTo>
                  <a:pt x="2516975" y="35052"/>
                </a:lnTo>
                <a:lnTo>
                  <a:pt x="2512072" y="33515"/>
                </a:lnTo>
                <a:lnTo>
                  <a:pt x="2505621" y="30988"/>
                </a:lnTo>
                <a:lnTo>
                  <a:pt x="2502395" y="27292"/>
                </a:lnTo>
                <a:lnTo>
                  <a:pt x="2502395" y="17475"/>
                </a:lnTo>
                <a:lnTo>
                  <a:pt x="2538285" y="7581"/>
                </a:lnTo>
                <a:lnTo>
                  <a:pt x="2546070" y="7797"/>
                </a:lnTo>
                <a:lnTo>
                  <a:pt x="2574048" y="17475"/>
                </a:lnTo>
                <a:lnTo>
                  <a:pt x="2574048" y="7327"/>
                </a:lnTo>
                <a:lnTo>
                  <a:pt x="2566708" y="3733"/>
                </a:lnTo>
                <a:lnTo>
                  <a:pt x="2562085" y="2362"/>
                </a:lnTo>
                <a:lnTo>
                  <a:pt x="2551239" y="584"/>
                </a:lnTo>
                <a:lnTo>
                  <a:pt x="2545118" y="139"/>
                </a:lnTo>
                <a:lnTo>
                  <a:pt x="2531567" y="139"/>
                </a:lnTo>
                <a:lnTo>
                  <a:pt x="2495042" y="15417"/>
                </a:lnTo>
                <a:lnTo>
                  <a:pt x="2493988" y="18694"/>
                </a:lnTo>
                <a:lnTo>
                  <a:pt x="2493988" y="25984"/>
                </a:lnTo>
                <a:lnTo>
                  <a:pt x="2527782" y="44538"/>
                </a:lnTo>
                <a:lnTo>
                  <a:pt x="2533954" y="44729"/>
                </a:lnTo>
                <a:lnTo>
                  <a:pt x="2533954" y="57340"/>
                </a:lnTo>
                <a:lnTo>
                  <a:pt x="2479967" y="57340"/>
                </a:lnTo>
                <a:lnTo>
                  <a:pt x="2479967" y="64782"/>
                </a:lnTo>
                <a:lnTo>
                  <a:pt x="2596070" y="64782"/>
                </a:lnTo>
                <a:lnTo>
                  <a:pt x="2596070" y="57340"/>
                </a:lnTo>
                <a:close/>
              </a:path>
              <a:path w="6363970" h="129539">
                <a:moveTo>
                  <a:pt x="2675559" y="11633"/>
                </a:moveTo>
                <a:lnTo>
                  <a:pt x="2667292" y="11633"/>
                </a:lnTo>
                <a:lnTo>
                  <a:pt x="2667292" y="45986"/>
                </a:lnTo>
                <a:lnTo>
                  <a:pt x="2667292" y="53416"/>
                </a:lnTo>
                <a:lnTo>
                  <a:pt x="2667292" y="88328"/>
                </a:lnTo>
                <a:lnTo>
                  <a:pt x="2624251" y="88328"/>
                </a:lnTo>
                <a:lnTo>
                  <a:pt x="2624251" y="53416"/>
                </a:lnTo>
                <a:lnTo>
                  <a:pt x="2667292" y="53416"/>
                </a:lnTo>
                <a:lnTo>
                  <a:pt x="2667292" y="45986"/>
                </a:lnTo>
                <a:lnTo>
                  <a:pt x="2624251" y="45986"/>
                </a:lnTo>
                <a:lnTo>
                  <a:pt x="2624251" y="12052"/>
                </a:lnTo>
                <a:lnTo>
                  <a:pt x="2615971" y="12052"/>
                </a:lnTo>
                <a:lnTo>
                  <a:pt x="2615971" y="95770"/>
                </a:lnTo>
                <a:lnTo>
                  <a:pt x="2675559" y="95770"/>
                </a:lnTo>
                <a:lnTo>
                  <a:pt x="2675559" y="88328"/>
                </a:lnTo>
                <a:lnTo>
                  <a:pt x="2675559" y="53416"/>
                </a:lnTo>
                <a:lnTo>
                  <a:pt x="2675559" y="45986"/>
                </a:lnTo>
                <a:lnTo>
                  <a:pt x="2675559" y="11633"/>
                </a:lnTo>
                <a:close/>
              </a:path>
              <a:path w="6363970" h="129539">
                <a:moveTo>
                  <a:pt x="2731655" y="49771"/>
                </a:moveTo>
                <a:lnTo>
                  <a:pt x="2709773" y="49771"/>
                </a:lnTo>
                <a:lnTo>
                  <a:pt x="2709773" y="0"/>
                </a:lnTo>
                <a:lnTo>
                  <a:pt x="2701506" y="0"/>
                </a:lnTo>
                <a:lnTo>
                  <a:pt x="2701506" y="126326"/>
                </a:lnTo>
                <a:lnTo>
                  <a:pt x="2709773" y="126326"/>
                </a:lnTo>
                <a:lnTo>
                  <a:pt x="2709773" y="57340"/>
                </a:lnTo>
                <a:lnTo>
                  <a:pt x="2731655" y="57340"/>
                </a:lnTo>
                <a:lnTo>
                  <a:pt x="2731655" y="49771"/>
                </a:lnTo>
                <a:close/>
              </a:path>
              <a:path w="6363970" h="129539">
                <a:moveTo>
                  <a:pt x="2844101" y="118897"/>
                </a:moveTo>
                <a:lnTo>
                  <a:pt x="2768104" y="118897"/>
                </a:lnTo>
                <a:lnTo>
                  <a:pt x="2768104" y="90436"/>
                </a:lnTo>
                <a:lnTo>
                  <a:pt x="2759697" y="90436"/>
                </a:lnTo>
                <a:lnTo>
                  <a:pt x="2759697" y="126326"/>
                </a:lnTo>
                <a:lnTo>
                  <a:pt x="2844101" y="126326"/>
                </a:lnTo>
                <a:lnTo>
                  <a:pt x="2844101" y="118897"/>
                </a:lnTo>
                <a:close/>
              </a:path>
              <a:path w="6363970" h="129539">
                <a:moveTo>
                  <a:pt x="2846197" y="49352"/>
                </a:moveTo>
                <a:lnTo>
                  <a:pt x="2768816" y="49352"/>
                </a:lnTo>
                <a:lnTo>
                  <a:pt x="2768816" y="33655"/>
                </a:lnTo>
                <a:lnTo>
                  <a:pt x="2843403" y="33655"/>
                </a:lnTo>
                <a:lnTo>
                  <a:pt x="2843403" y="3644"/>
                </a:lnTo>
                <a:lnTo>
                  <a:pt x="2760395" y="3644"/>
                </a:lnTo>
                <a:lnTo>
                  <a:pt x="2760395" y="10795"/>
                </a:lnTo>
                <a:lnTo>
                  <a:pt x="2835122" y="10795"/>
                </a:lnTo>
                <a:lnTo>
                  <a:pt x="2835122" y="26504"/>
                </a:lnTo>
                <a:lnTo>
                  <a:pt x="2760395" y="26504"/>
                </a:lnTo>
                <a:lnTo>
                  <a:pt x="2760395" y="56502"/>
                </a:lnTo>
                <a:lnTo>
                  <a:pt x="2846197" y="56502"/>
                </a:lnTo>
                <a:lnTo>
                  <a:pt x="2846197" y="49352"/>
                </a:lnTo>
                <a:close/>
              </a:path>
              <a:path w="6363970" h="129539">
                <a:moveTo>
                  <a:pt x="2859671" y="70243"/>
                </a:moveTo>
                <a:lnTo>
                  <a:pt x="2743568" y="70243"/>
                </a:lnTo>
                <a:lnTo>
                  <a:pt x="2743568" y="77673"/>
                </a:lnTo>
                <a:lnTo>
                  <a:pt x="2859671" y="77673"/>
                </a:lnTo>
                <a:lnTo>
                  <a:pt x="2859671" y="70243"/>
                </a:lnTo>
                <a:close/>
              </a:path>
              <a:path w="6363970" h="129539">
                <a:moveTo>
                  <a:pt x="3024276" y="90855"/>
                </a:moveTo>
                <a:lnTo>
                  <a:pt x="2995066" y="59626"/>
                </a:lnTo>
                <a:lnTo>
                  <a:pt x="2994202" y="57200"/>
                </a:lnTo>
                <a:lnTo>
                  <a:pt x="2992285" y="51879"/>
                </a:lnTo>
                <a:lnTo>
                  <a:pt x="2990621" y="43637"/>
                </a:lnTo>
                <a:lnTo>
                  <a:pt x="2990062" y="34912"/>
                </a:lnTo>
                <a:lnTo>
                  <a:pt x="2990062" y="10515"/>
                </a:lnTo>
                <a:lnTo>
                  <a:pt x="2981515" y="10515"/>
                </a:lnTo>
                <a:lnTo>
                  <a:pt x="2981515" y="40703"/>
                </a:lnTo>
                <a:lnTo>
                  <a:pt x="2980664" y="46367"/>
                </a:lnTo>
                <a:lnTo>
                  <a:pt x="2956229" y="85394"/>
                </a:lnTo>
                <a:lnTo>
                  <a:pt x="2945904" y="92405"/>
                </a:lnTo>
                <a:lnTo>
                  <a:pt x="2951226" y="98425"/>
                </a:lnTo>
                <a:lnTo>
                  <a:pt x="2982214" y="66243"/>
                </a:lnTo>
                <a:lnTo>
                  <a:pt x="2984271" y="61696"/>
                </a:lnTo>
                <a:lnTo>
                  <a:pt x="2984944" y="59626"/>
                </a:lnTo>
                <a:lnTo>
                  <a:pt x="2985706" y="57543"/>
                </a:lnTo>
                <a:lnTo>
                  <a:pt x="2986519" y="59626"/>
                </a:lnTo>
                <a:lnTo>
                  <a:pt x="2987205" y="61696"/>
                </a:lnTo>
                <a:lnTo>
                  <a:pt x="2987294" y="61874"/>
                </a:lnTo>
                <a:lnTo>
                  <a:pt x="3012516" y="92862"/>
                </a:lnTo>
                <a:lnTo>
                  <a:pt x="3019094" y="97028"/>
                </a:lnTo>
                <a:lnTo>
                  <a:pt x="3024276" y="90855"/>
                </a:lnTo>
                <a:close/>
              </a:path>
              <a:path w="6363970" h="129539">
                <a:moveTo>
                  <a:pt x="3069564" y="49771"/>
                </a:moveTo>
                <a:lnTo>
                  <a:pt x="3047695" y="49771"/>
                </a:lnTo>
                <a:lnTo>
                  <a:pt x="3047695" y="0"/>
                </a:lnTo>
                <a:lnTo>
                  <a:pt x="3039414" y="0"/>
                </a:lnTo>
                <a:lnTo>
                  <a:pt x="3039414" y="126326"/>
                </a:lnTo>
                <a:lnTo>
                  <a:pt x="3047695" y="126326"/>
                </a:lnTo>
                <a:lnTo>
                  <a:pt x="3047695" y="57340"/>
                </a:lnTo>
                <a:lnTo>
                  <a:pt x="3069564" y="57340"/>
                </a:lnTo>
                <a:lnTo>
                  <a:pt x="3069564" y="49771"/>
                </a:lnTo>
                <a:close/>
              </a:path>
              <a:path w="6363970" h="129539">
                <a:moveTo>
                  <a:pt x="3185388" y="100761"/>
                </a:moveTo>
                <a:lnTo>
                  <a:pt x="3184360" y="97396"/>
                </a:lnTo>
                <a:lnTo>
                  <a:pt x="3180245" y="91605"/>
                </a:lnTo>
                <a:lnTo>
                  <a:pt x="3177324" y="89192"/>
                </a:lnTo>
                <a:lnTo>
                  <a:pt x="3177108" y="89090"/>
                </a:lnTo>
                <a:lnTo>
                  <a:pt x="3177108" y="101790"/>
                </a:lnTo>
                <a:lnTo>
                  <a:pt x="3177108" y="107403"/>
                </a:lnTo>
                <a:lnTo>
                  <a:pt x="3146450" y="120446"/>
                </a:lnTo>
                <a:lnTo>
                  <a:pt x="3135985" y="120446"/>
                </a:lnTo>
                <a:lnTo>
                  <a:pt x="3105315" y="107403"/>
                </a:lnTo>
                <a:lnTo>
                  <a:pt x="3105315" y="101790"/>
                </a:lnTo>
                <a:lnTo>
                  <a:pt x="3135985" y="88747"/>
                </a:lnTo>
                <a:lnTo>
                  <a:pt x="3146450" y="88747"/>
                </a:lnTo>
                <a:lnTo>
                  <a:pt x="3177108" y="101790"/>
                </a:lnTo>
                <a:lnTo>
                  <a:pt x="3177108" y="89090"/>
                </a:lnTo>
                <a:lnTo>
                  <a:pt x="3148038" y="81457"/>
                </a:lnTo>
                <a:lnTo>
                  <a:pt x="3134385" y="81457"/>
                </a:lnTo>
                <a:lnTo>
                  <a:pt x="3098076" y="97396"/>
                </a:lnTo>
                <a:lnTo>
                  <a:pt x="3097047" y="100761"/>
                </a:lnTo>
                <a:lnTo>
                  <a:pt x="3097047" y="108432"/>
                </a:lnTo>
                <a:lnTo>
                  <a:pt x="3134385" y="127736"/>
                </a:lnTo>
                <a:lnTo>
                  <a:pt x="3148038" y="127736"/>
                </a:lnTo>
                <a:lnTo>
                  <a:pt x="3154184" y="127241"/>
                </a:lnTo>
                <a:lnTo>
                  <a:pt x="3165119" y="125285"/>
                </a:lnTo>
                <a:lnTo>
                  <a:pt x="3169742" y="123825"/>
                </a:lnTo>
                <a:lnTo>
                  <a:pt x="3176435" y="120446"/>
                </a:lnTo>
                <a:lnTo>
                  <a:pt x="3177324" y="120002"/>
                </a:lnTo>
                <a:lnTo>
                  <a:pt x="3180245" y="117589"/>
                </a:lnTo>
                <a:lnTo>
                  <a:pt x="3184360" y="111798"/>
                </a:lnTo>
                <a:lnTo>
                  <a:pt x="3185388" y="108432"/>
                </a:lnTo>
                <a:lnTo>
                  <a:pt x="3185388" y="100761"/>
                </a:lnTo>
                <a:close/>
              </a:path>
              <a:path w="6363970" h="129539">
                <a:moveTo>
                  <a:pt x="3198977" y="62674"/>
                </a:moveTo>
                <a:lnTo>
                  <a:pt x="3170097" y="62674"/>
                </a:lnTo>
                <a:lnTo>
                  <a:pt x="3170097" y="46824"/>
                </a:lnTo>
                <a:lnTo>
                  <a:pt x="3170097" y="44310"/>
                </a:lnTo>
                <a:lnTo>
                  <a:pt x="3185388" y="29578"/>
                </a:lnTo>
                <a:lnTo>
                  <a:pt x="3185388" y="17437"/>
                </a:lnTo>
                <a:lnTo>
                  <a:pt x="3181477" y="11595"/>
                </a:lnTo>
                <a:lnTo>
                  <a:pt x="3176968" y="9271"/>
                </a:lnTo>
                <a:lnTo>
                  <a:pt x="3176968" y="19583"/>
                </a:lnTo>
                <a:lnTo>
                  <a:pt x="3176968" y="30607"/>
                </a:lnTo>
                <a:lnTo>
                  <a:pt x="3173742" y="34683"/>
                </a:lnTo>
                <a:lnTo>
                  <a:pt x="3167303" y="37299"/>
                </a:lnTo>
                <a:lnTo>
                  <a:pt x="3162033" y="39014"/>
                </a:lnTo>
                <a:lnTo>
                  <a:pt x="3161690" y="39090"/>
                </a:lnTo>
                <a:lnTo>
                  <a:pt x="3161690" y="46824"/>
                </a:lnTo>
                <a:lnTo>
                  <a:pt x="3161690" y="62674"/>
                </a:lnTo>
                <a:lnTo>
                  <a:pt x="3120745" y="62674"/>
                </a:lnTo>
                <a:lnTo>
                  <a:pt x="3120745" y="46824"/>
                </a:lnTo>
                <a:lnTo>
                  <a:pt x="3126448" y="48044"/>
                </a:lnTo>
                <a:lnTo>
                  <a:pt x="3133267" y="48653"/>
                </a:lnTo>
                <a:lnTo>
                  <a:pt x="3149168" y="48653"/>
                </a:lnTo>
                <a:lnTo>
                  <a:pt x="3155988" y="48044"/>
                </a:lnTo>
                <a:lnTo>
                  <a:pt x="3161690" y="46824"/>
                </a:lnTo>
                <a:lnTo>
                  <a:pt x="3161690" y="39090"/>
                </a:lnTo>
                <a:lnTo>
                  <a:pt x="3155937" y="40233"/>
                </a:lnTo>
                <a:lnTo>
                  <a:pt x="3149765" y="40894"/>
                </a:lnTo>
                <a:lnTo>
                  <a:pt x="3151594" y="40894"/>
                </a:lnTo>
                <a:lnTo>
                  <a:pt x="3141218" y="41224"/>
                </a:lnTo>
                <a:lnTo>
                  <a:pt x="3135693" y="41224"/>
                </a:lnTo>
                <a:lnTo>
                  <a:pt x="3105315" y="27813"/>
                </a:lnTo>
                <a:lnTo>
                  <a:pt x="3105315" y="19583"/>
                </a:lnTo>
                <a:lnTo>
                  <a:pt x="3141218" y="8966"/>
                </a:lnTo>
                <a:lnTo>
                  <a:pt x="3149003" y="9220"/>
                </a:lnTo>
                <a:lnTo>
                  <a:pt x="3176968" y="19583"/>
                </a:lnTo>
                <a:lnTo>
                  <a:pt x="3176968" y="9271"/>
                </a:lnTo>
                <a:lnTo>
                  <a:pt x="3141218" y="1536"/>
                </a:lnTo>
                <a:lnTo>
                  <a:pt x="3134385" y="1536"/>
                </a:lnTo>
                <a:lnTo>
                  <a:pt x="3097936" y="17881"/>
                </a:lnTo>
                <a:lnTo>
                  <a:pt x="3096907" y="21259"/>
                </a:lnTo>
                <a:lnTo>
                  <a:pt x="3096907" y="29578"/>
                </a:lnTo>
                <a:lnTo>
                  <a:pt x="3112325" y="44170"/>
                </a:lnTo>
                <a:lnTo>
                  <a:pt x="3112325" y="62674"/>
                </a:lnTo>
                <a:lnTo>
                  <a:pt x="3082887" y="62674"/>
                </a:lnTo>
                <a:lnTo>
                  <a:pt x="3082887" y="70104"/>
                </a:lnTo>
                <a:lnTo>
                  <a:pt x="3198977" y="70104"/>
                </a:lnTo>
                <a:lnTo>
                  <a:pt x="3198977" y="62674"/>
                </a:lnTo>
                <a:close/>
              </a:path>
              <a:path w="6363970" h="129539">
                <a:moveTo>
                  <a:pt x="3282404" y="29908"/>
                </a:moveTo>
                <a:lnTo>
                  <a:pt x="3281616" y="26009"/>
                </a:lnTo>
                <a:lnTo>
                  <a:pt x="3278441" y="18999"/>
                </a:lnTo>
                <a:lnTo>
                  <a:pt x="3276231" y="15976"/>
                </a:lnTo>
                <a:lnTo>
                  <a:pt x="3274276" y="14224"/>
                </a:lnTo>
                <a:lnTo>
                  <a:pt x="3274276" y="40233"/>
                </a:lnTo>
                <a:lnTo>
                  <a:pt x="3272294" y="45288"/>
                </a:lnTo>
                <a:lnTo>
                  <a:pt x="3264344" y="53136"/>
                </a:lnTo>
                <a:lnTo>
                  <a:pt x="3258439" y="55105"/>
                </a:lnTo>
                <a:lnTo>
                  <a:pt x="3243110" y="55105"/>
                </a:lnTo>
                <a:lnTo>
                  <a:pt x="3237306" y="53136"/>
                </a:lnTo>
                <a:lnTo>
                  <a:pt x="3229076" y="45288"/>
                </a:lnTo>
                <a:lnTo>
                  <a:pt x="3227032" y="40233"/>
                </a:lnTo>
                <a:lnTo>
                  <a:pt x="3227032" y="27990"/>
                </a:lnTo>
                <a:lnTo>
                  <a:pt x="3229076" y="23012"/>
                </a:lnTo>
                <a:lnTo>
                  <a:pt x="3237306" y="15252"/>
                </a:lnTo>
                <a:lnTo>
                  <a:pt x="3243110" y="13322"/>
                </a:lnTo>
                <a:lnTo>
                  <a:pt x="3258439" y="13322"/>
                </a:lnTo>
                <a:lnTo>
                  <a:pt x="3274276" y="40233"/>
                </a:lnTo>
                <a:lnTo>
                  <a:pt x="3274276" y="14224"/>
                </a:lnTo>
                <a:lnTo>
                  <a:pt x="3255162" y="5600"/>
                </a:lnTo>
                <a:lnTo>
                  <a:pt x="3245904" y="5600"/>
                </a:lnTo>
                <a:lnTo>
                  <a:pt x="3218891" y="29908"/>
                </a:lnTo>
                <a:lnTo>
                  <a:pt x="3218891" y="38506"/>
                </a:lnTo>
                <a:lnTo>
                  <a:pt x="3245904" y="62814"/>
                </a:lnTo>
                <a:lnTo>
                  <a:pt x="3255162" y="62814"/>
                </a:lnTo>
                <a:lnTo>
                  <a:pt x="3282404" y="38506"/>
                </a:lnTo>
                <a:lnTo>
                  <a:pt x="3282404" y="29908"/>
                </a:lnTo>
                <a:close/>
              </a:path>
              <a:path w="6363970" h="129539">
                <a:moveTo>
                  <a:pt x="3318306" y="74866"/>
                </a:moveTo>
                <a:lnTo>
                  <a:pt x="3310026" y="74866"/>
                </a:lnTo>
                <a:lnTo>
                  <a:pt x="3310026" y="92684"/>
                </a:lnTo>
                <a:lnTo>
                  <a:pt x="3310026" y="99834"/>
                </a:lnTo>
                <a:lnTo>
                  <a:pt x="3310026" y="119176"/>
                </a:lnTo>
                <a:lnTo>
                  <a:pt x="3245535" y="119176"/>
                </a:lnTo>
                <a:lnTo>
                  <a:pt x="3245535" y="99834"/>
                </a:lnTo>
                <a:lnTo>
                  <a:pt x="3310026" y="99834"/>
                </a:lnTo>
                <a:lnTo>
                  <a:pt x="3310026" y="92684"/>
                </a:lnTo>
                <a:lnTo>
                  <a:pt x="3245535" y="92684"/>
                </a:lnTo>
                <a:lnTo>
                  <a:pt x="3245535" y="74866"/>
                </a:lnTo>
                <a:lnTo>
                  <a:pt x="3237115" y="74866"/>
                </a:lnTo>
                <a:lnTo>
                  <a:pt x="3237115" y="126326"/>
                </a:lnTo>
                <a:lnTo>
                  <a:pt x="3318306" y="126326"/>
                </a:lnTo>
                <a:lnTo>
                  <a:pt x="3318306" y="119176"/>
                </a:lnTo>
                <a:lnTo>
                  <a:pt x="3318306" y="99834"/>
                </a:lnTo>
                <a:lnTo>
                  <a:pt x="3318306" y="92684"/>
                </a:lnTo>
                <a:lnTo>
                  <a:pt x="3318306" y="74866"/>
                </a:lnTo>
                <a:close/>
              </a:path>
              <a:path w="6363970" h="129539">
                <a:moveTo>
                  <a:pt x="3318306" y="0"/>
                </a:moveTo>
                <a:lnTo>
                  <a:pt x="3310026" y="0"/>
                </a:lnTo>
                <a:lnTo>
                  <a:pt x="3310026" y="65620"/>
                </a:lnTo>
                <a:lnTo>
                  <a:pt x="3318306" y="65620"/>
                </a:lnTo>
                <a:lnTo>
                  <a:pt x="3318306" y="0"/>
                </a:lnTo>
                <a:close/>
              </a:path>
              <a:path w="6363970" h="129539">
                <a:moveTo>
                  <a:pt x="3426549" y="86372"/>
                </a:moveTo>
                <a:lnTo>
                  <a:pt x="3426460" y="85979"/>
                </a:lnTo>
                <a:lnTo>
                  <a:pt x="3426358" y="85509"/>
                </a:lnTo>
                <a:lnTo>
                  <a:pt x="3425012" y="79502"/>
                </a:lnTo>
                <a:lnTo>
                  <a:pt x="3385629" y="85979"/>
                </a:lnTo>
                <a:lnTo>
                  <a:pt x="3370986" y="86791"/>
                </a:lnTo>
                <a:lnTo>
                  <a:pt x="3361918" y="86791"/>
                </a:lnTo>
                <a:lnTo>
                  <a:pt x="3361918" y="12331"/>
                </a:lnTo>
                <a:lnTo>
                  <a:pt x="3353498" y="12331"/>
                </a:lnTo>
                <a:lnTo>
                  <a:pt x="3353498" y="94361"/>
                </a:lnTo>
                <a:lnTo>
                  <a:pt x="3366452" y="94361"/>
                </a:lnTo>
                <a:lnTo>
                  <a:pt x="3405187" y="91046"/>
                </a:lnTo>
                <a:lnTo>
                  <a:pt x="3425037" y="86791"/>
                </a:lnTo>
                <a:lnTo>
                  <a:pt x="3426549" y="86372"/>
                </a:lnTo>
                <a:close/>
              </a:path>
              <a:path w="6363970" h="129539">
                <a:moveTo>
                  <a:pt x="3450107" y="0"/>
                </a:moveTo>
                <a:lnTo>
                  <a:pt x="3441827" y="0"/>
                </a:lnTo>
                <a:lnTo>
                  <a:pt x="3441827" y="126326"/>
                </a:lnTo>
                <a:lnTo>
                  <a:pt x="3450107" y="126326"/>
                </a:lnTo>
                <a:lnTo>
                  <a:pt x="3450107" y="0"/>
                </a:lnTo>
                <a:close/>
              </a:path>
              <a:path w="6363970" h="129539">
                <a:moveTo>
                  <a:pt x="3555542" y="87071"/>
                </a:moveTo>
                <a:lnTo>
                  <a:pt x="3555454" y="86677"/>
                </a:lnTo>
                <a:lnTo>
                  <a:pt x="3555352" y="86207"/>
                </a:lnTo>
                <a:lnTo>
                  <a:pt x="3554006" y="80200"/>
                </a:lnTo>
                <a:lnTo>
                  <a:pt x="3514623" y="86677"/>
                </a:lnTo>
                <a:lnTo>
                  <a:pt x="3499980" y="87490"/>
                </a:lnTo>
                <a:lnTo>
                  <a:pt x="3490912" y="87490"/>
                </a:lnTo>
                <a:lnTo>
                  <a:pt x="3490912" y="21310"/>
                </a:lnTo>
                <a:lnTo>
                  <a:pt x="3542220" y="21310"/>
                </a:lnTo>
                <a:lnTo>
                  <a:pt x="3542220" y="13741"/>
                </a:lnTo>
                <a:lnTo>
                  <a:pt x="3482492" y="13741"/>
                </a:lnTo>
                <a:lnTo>
                  <a:pt x="3482492" y="95059"/>
                </a:lnTo>
                <a:lnTo>
                  <a:pt x="3495446" y="95059"/>
                </a:lnTo>
                <a:lnTo>
                  <a:pt x="3500678" y="94919"/>
                </a:lnTo>
                <a:lnTo>
                  <a:pt x="3545217" y="89687"/>
                </a:lnTo>
                <a:lnTo>
                  <a:pt x="3554031" y="87490"/>
                </a:lnTo>
                <a:lnTo>
                  <a:pt x="3555542" y="87071"/>
                </a:lnTo>
                <a:close/>
              </a:path>
              <a:path w="6363970" h="129539">
                <a:moveTo>
                  <a:pt x="3596767" y="49771"/>
                </a:moveTo>
                <a:lnTo>
                  <a:pt x="3574897" y="49771"/>
                </a:lnTo>
                <a:lnTo>
                  <a:pt x="3574897" y="0"/>
                </a:lnTo>
                <a:lnTo>
                  <a:pt x="3566630" y="0"/>
                </a:lnTo>
                <a:lnTo>
                  <a:pt x="3566630" y="126326"/>
                </a:lnTo>
                <a:lnTo>
                  <a:pt x="3574897" y="126326"/>
                </a:lnTo>
                <a:lnTo>
                  <a:pt x="3574897" y="57340"/>
                </a:lnTo>
                <a:lnTo>
                  <a:pt x="3596767" y="57340"/>
                </a:lnTo>
                <a:lnTo>
                  <a:pt x="3596767" y="49771"/>
                </a:lnTo>
                <a:close/>
              </a:path>
              <a:path w="6363970" h="129539">
                <a:moveTo>
                  <a:pt x="3625126" y="99834"/>
                </a:moveTo>
                <a:lnTo>
                  <a:pt x="3612083" y="99834"/>
                </a:lnTo>
                <a:lnTo>
                  <a:pt x="3612083" y="113576"/>
                </a:lnTo>
                <a:lnTo>
                  <a:pt x="3625126" y="113576"/>
                </a:lnTo>
                <a:lnTo>
                  <a:pt x="3625126" y="99834"/>
                </a:lnTo>
                <a:close/>
              </a:path>
              <a:path w="6363970" h="129539">
                <a:moveTo>
                  <a:pt x="3826167" y="65760"/>
                </a:moveTo>
                <a:lnTo>
                  <a:pt x="3791293" y="47929"/>
                </a:lnTo>
                <a:lnTo>
                  <a:pt x="3782123" y="28232"/>
                </a:lnTo>
                <a:lnTo>
                  <a:pt x="3782123" y="8407"/>
                </a:lnTo>
                <a:lnTo>
                  <a:pt x="3773436" y="8407"/>
                </a:lnTo>
                <a:lnTo>
                  <a:pt x="3773436" y="28232"/>
                </a:lnTo>
                <a:lnTo>
                  <a:pt x="3772255" y="33858"/>
                </a:lnTo>
                <a:lnTo>
                  <a:pt x="3740912" y="62763"/>
                </a:lnTo>
                <a:lnTo>
                  <a:pt x="3729405" y="65760"/>
                </a:lnTo>
                <a:lnTo>
                  <a:pt x="3732365" y="72631"/>
                </a:lnTo>
                <a:lnTo>
                  <a:pt x="3767544" y="55880"/>
                </a:lnTo>
                <a:lnTo>
                  <a:pt x="3777780" y="40525"/>
                </a:lnTo>
                <a:lnTo>
                  <a:pt x="3779469" y="44919"/>
                </a:lnTo>
                <a:lnTo>
                  <a:pt x="3813429" y="70180"/>
                </a:lnTo>
                <a:lnTo>
                  <a:pt x="3823220" y="72631"/>
                </a:lnTo>
                <a:lnTo>
                  <a:pt x="3826167" y="65760"/>
                </a:lnTo>
                <a:close/>
              </a:path>
              <a:path w="6363970" h="129539">
                <a:moveTo>
                  <a:pt x="3835552" y="102069"/>
                </a:moveTo>
                <a:lnTo>
                  <a:pt x="3719449" y="102069"/>
                </a:lnTo>
                <a:lnTo>
                  <a:pt x="3719449" y="109499"/>
                </a:lnTo>
                <a:lnTo>
                  <a:pt x="3835552" y="109499"/>
                </a:lnTo>
                <a:lnTo>
                  <a:pt x="3835552" y="102069"/>
                </a:lnTo>
                <a:close/>
              </a:path>
              <a:path w="6363970" h="129539">
                <a:moveTo>
                  <a:pt x="3915054" y="13042"/>
                </a:moveTo>
                <a:lnTo>
                  <a:pt x="3906634" y="13042"/>
                </a:lnTo>
                <a:lnTo>
                  <a:pt x="3906634" y="20472"/>
                </a:lnTo>
                <a:lnTo>
                  <a:pt x="3906634" y="88468"/>
                </a:lnTo>
                <a:lnTo>
                  <a:pt x="3863886" y="88468"/>
                </a:lnTo>
                <a:lnTo>
                  <a:pt x="3863886" y="20472"/>
                </a:lnTo>
                <a:lnTo>
                  <a:pt x="3906634" y="20472"/>
                </a:lnTo>
                <a:lnTo>
                  <a:pt x="3906634" y="13042"/>
                </a:lnTo>
                <a:lnTo>
                  <a:pt x="3855466" y="13042"/>
                </a:lnTo>
                <a:lnTo>
                  <a:pt x="3855466" y="95770"/>
                </a:lnTo>
                <a:lnTo>
                  <a:pt x="3915054" y="95770"/>
                </a:lnTo>
                <a:lnTo>
                  <a:pt x="3915054" y="88468"/>
                </a:lnTo>
                <a:lnTo>
                  <a:pt x="3915054" y="20472"/>
                </a:lnTo>
                <a:lnTo>
                  <a:pt x="3915054" y="13042"/>
                </a:lnTo>
                <a:close/>
              </a:path>
              <a:path w="6363970" h="129539">
                <a:moveTo>
                  <a:pt x="3971137" y="49771"/>
                </a:moveTo>
                <a:lnTo>
                  <a:pt x="3949268" y="49771"/>
                </a:lnTo>
                <a:lnTo>
                  <a:pt x="3949268" y="0"/>
                </a:lnTo>
                <a:lnTo>
                  <a:pt x="3941000" y="0"/>
                </a:lnTo>
                <a:lnTo>
                  <a:pt x="3941000" y="126326"/>
                </a:lnTo>
                <a:lnTo>
                  <a:pt x="3949268" y="126326"/>
                </a:lnTo>
                <a:lnTo>
                  <a:pt x="3949268" y="57340"/>
                </a:lnTo>
                <a:lnTo>
                  <a:pt x="3971137" y="57340"/>
                </a:lnTo>
                <a:lnTo>
                  <a:pt x="3971137" y="49771"/>
                </a:lnTo>
                <a:close/>
              </a:path>
              <a:path w="6363970" h="129539">
                <a:moveTo>
                  <a:pt x="4082186" y="70802"/>
                </a:moveTo>
                <a:lnTo>
                  <a:pt x="4006900" y="70802"/>
                </a:lnTo>
                <a:lnTo>
                  <a:pt x="4006900" y="47396"/>
                </a:lnTo>
                <a:lnTo>
                  <a:pt x="4079379" y="47396"/>
                </a:lnTo>
                <a:lnTo>
                  <a:pt x="4079379" y="39954"/>
                </a:lnTo>
                <a:lnTo>
                  <a:pt x="4006900" y="39954"/>
                </a:lnTo>
                <a:lnTo>
                  <a:pt x="4006900" y="17246"/>
                </a:lnTo>
                <a:lnTo>
                  <a:pt x="4080789" y="17246"/>
                </a:lnTo>
                <a:lnTo>
                  <a:pt x="4080789" y="9817"/>
                </a:lnTo>
                <a:lnTo>
                  <a:pt x="3998480" y="9817"/>
                </a:lnTo>
                <a:lnTo>
                  <a:pt x="3998480" y="78092"/>
                </a:lnTo>
                <a:lnTo>
                  <a:pt x="4082186" y="78092"/>
                </a:lnTo>
                <a:lnTo>
                  <a:pt x="4082186" y="70802"/>
                </a:lnTo>
                <a:close/>
              </a:path>
              <a:path w="6363970" h="129539">
                <a:moveTo>
                  <a:pt x="4097744" y="102069"/>
                </a:moveTo>
                <a:lnTo>
                  <a:pt x="3981653" y="102069"/>
                </a:lnTo>
                <a:lnTo>
                  <a:pt x="3981653" y="109499"/>
                </a:lnTo>
                <a:lnTo>
                  <a:pt x="4097744" y="109499"/>
                </a:lnTo>
                <a:lnTo>
                  <a:pt x="4097744" y="102069"/>
                </a:lnTo>
                <a:close/>
              </a:path>
              <a:path w="6363970" h="129539">
                <a:moveTo>
                  <a:pt x="4215396" y="118897"/>
                </a:moveTo>
                <a:lnTo>
                  <a:pt x="4139387" y="118897"/>
                </a:lnTo>
                <a:lnTo>
                  <a:pt x="4139387" y="89738"/>
                </a:lnTo>
                <a:lnTo>
                  <a:pt x="4130979" y="89738"/>
                </a:lnTo>
                <a:lnTo>
                  <a:pt x="4130979" y="126326"/>
                </a:lnTo>
                <a:lnTo>
                  <a:pt x="4215396" y="126326"/>
                </a:lnTo>
                <a:lnTo>
                  <a:pt x="4215396" y="118897"/>
                </a:lnTo>
                <a:close/>
              </a:path>
              <a:path w="6363970" h="129539">
                <a:moveTo>
                  <a:pt x="4218902" y="3644"/>
                </a:moveTo>
                <a:lnTo>
                  <a:pt x="4127474" y="3644"/>
                </a:lnTo>
                <a:lnTo>
                  <a:pt x="4127474" y="11074"/>
                </a:lnTo>
                <a:lnTo>
                  <a:pt x="4218902" y="11074"/>
                </a:lnTo>
                <a:lnTo>
                  <a:pt x="4218902" y="3644"/>
                </a:lnTo>
                <a:close/>
              </a:path>
              <a:path w="6363970" h="129539">
                <a:moveTo>
                  <a:pt x="4230954" y="69545"/>
                </a:moveTo>
                <a:lnTo>
                  <a:pt x="4177258" y="69545"/>
                </a:lnTo>
                <a:lnTo>
                  <a:pt x="4177258" y="53835"/>
                </a:lnTo>
                <a:lnTo>
                  <a:pt x="4220299" y="53835"/>
                </a:lnTo>
                <a:lnTo>
                  <a:pt x="4220299" y="46405"/>
                </a:lnTo>
                <a:lnTo>
                  <a:pt x="4197299" y="46405"/>
                </a:lnTo>
                <a:lnTo>
                  <a:pt x="4200804" y="18503"/>
                </a:lnTo>
                <a:lnTo>
                  <a:pt x="4192397" y="17386"/>
                </a:lnTo>
                <a:lnTo>
                  <a:pt x="4188891" y="46405"/>
                </a:lnTo>
                <a:lnTo>
                  <a:pt x="4157345" y="46405"/>
                </a:lnTo>
                <a:lnTo>
                  <a:pt x="4153979" y="17386"/>
                </a:lnTo>
                <a:lnTo>
                  <a:pt x="4145559" y="18503"/>
                </a:lnTo>
                <a:lnTo>
                  <a:pt x="4148798" y="46405"/>
                </a:lnTo>
                <a:lnTo>
                  <a:pt x="4126077" y="46405"/>
                </a:lnTo>
                <a:lnTo>
                  <a:pt x="4126077" y="53835"/>
                </a:lnTo>
                <a:lnTo>
                  <a:pt x="4168838" y="53835"/>
                </a:lnTo>
                <a:lnTo>
                  <a:pt x="4168838" y="69545"/>
                </a:lnTo>
                <a:lnTo>
                  <a:pt x="4114850" y="69545"/>
                </a:lnTo>
                <a:lnTo>
                  <a:pt x="4114850" y="76974"/>
                </a:lnTo>
                <a:lnTo>
                  <a:pt x="4230954" y="76974"/>
                </a:lnTo>
                <a:lnTo>
                  <a:pt x="4230954" y="69545"/>
                </a:lnTo>
                <a:close/>
              </a:path>
              <a:path w="6363970" h="129539">
                <a:moveTo>
                  <a:pt x="4347756" y="18694"/>
                </a:moveTo>
                <a:lnTo>
                  <a:pt x="4346727" y="15417"/>
                </a:lnTo>
                <a:lnTo>
                  <a:pt x="4342612" y="9817"/>
                </a:lnTo>
                <a:lnTo>
                  <a:pt x="4339666" y="7480"/>
                </a:lnTo>
                <a:lnTo>
                  <a:pt x="4339336" y="7327"/>
                </a:lnTo>
                <a:lnTo>
                  <a:pt x="4339336" y="17475"/>
                </a:lnTo>
                <a:lnTo>
                  <a:pt x="4339336" y="27292"/>
                </a:lnTo>
                <a:lnTo>
                  <a:pt x="4336110" y="30988"/>
                </a:lnTo>
                <a:lnTo>
                  <a:pt x="4329658" y="33515"/>
                </a:lnTo>
                <a:lnTo>
                  <a:pt x="4324693" y="35077"/>
                </a:lnTo>
                <a:lnTo>
                  <a:pt x="4324870" y="35077"/>
                </a:lnTo>
                <a:lnTo>
                  <a:pt x="4318305" y="36347"/>
                </a:lnTo>
                <a:lnTo>
                  <a:pt x="4311358" y="37058"/>
                </a:lnTo>
                <a:lnTo>
                  <a:pt x="4303585" y="37299"/>
                </a:lnTo>
                <a:lnTo>
                  <a:pt x="4295737" y="37058"/>
                </a:lnTo>
                <a:lnTo>
                  <a:pt x="4288752" y="36347"/>
                </a:lnTo>
                <a:lnTo>
                  <a:pt x="4282160" y="35077"/>
                </a:lnTo>
                <a:lnTo>
                  <a:pt x="4282351" y="35077"/>
                </a:lnTo>
                <a:lnTo>
                  <a:pt x="4277372" y="33515"/>
                </a:lnTo>
                <a:lnTo>
                  <a:pt x="4270908" y="30988"/>
                </a:lnTo>
                <a:lnTo>
                  <a:pt x="4267695" y="27292"/>
                </a:lnTo>
                <a:lnTo>
                  <a:pt x="4267695" y="17475"/>
                </a:lnTo>
                <a:lnTo>
                  <a:pt x="4303573" y="7581"/>
                </a:lnTo>
                <a:lnTo>
                  <a:pt x="4311358" y="7797"/>
                </a:lnTo>
                <a:lnTo>
                  <a:pt x="4339336" y="17475"/>
                </a:lnTo>
                <a:lnTo>
                  <a:pt x="4339336" y="7327"/>
                </a:lnTo>
                <a:lnTo>
                  <a:pt x="4332008" y="3733"/>
                </a:lnTo>
                <a:lnTo>
                  <a:pt x="4327372" y="2362"/>
                </a:lnTo>
                <a:lnTo>
                  <a:pt x="4316527" y="584"/>
                </a:lnTo>
                <a:lnTo>
                  <a:pt x="4310418" y="139"/>
                </a:lnTo>
                <a:lnTo>
                  <a:pt x="4296854" y="139"/>
                </a:lnTo>
                <a:lnTo>
                  <a:pt x="4260329" y="15417"/>
                </a:lnTo>
                <a:lnTo>
                  <a:pt x="4259288" y="18694"/>
                </a:lnTo>
                <a:lnTo>
                  <a:pt x="4259288" y="26263"/>
                </a:lnTo>
                <a:lnTo>
                  <a:pt x="4296854" y="44729"/>
                </a:lnTo>
                <a:lnTo>
                  <a:pt x="4310418" y="44729"/>
                </a:lnTo>
                <a:lnTo>
                  <a:pt x="4316527" y="44284"/>
                </a:lnTo>
                <a:lnTo>
                  <a:pt x="4327372" y="42506"/>
                </a:lnTo>
                <a:lnTo>
                  <a:pt x="4332008" y="41122"/>
                </a:lnTo>
                <a:lnTo>
                  <a:pt x="4339856" y="37299"/>
                </a:lnTo>
                <a:lnTo>
                  <a:pt x="4342612" y="35077"/>
                </a:lnTo>
                <a:lnTo>
                  <a:pt x="4346727" y="29565"/>
                </a:lnTo>
                <a:lnTo>
                  <a:pt x="4347756" y="26263"/>
                </a:lnTo>
                <a:lnTo>
                  <a:pt x="4347756" y="18694"/>
                </a:lnTo>
                <a:close/>
              </a:path>
              <a:path w="6363970" h="129539">
                <a:moveTo>
                  <a:pt x="4348594" y="118897"/>
                </a:moveTo>
                <a:lnTo>
                  <a:pt x="4269803" y="118897"/>
                </a:lnTo>
                <a:lnTo>
                  <a:pt x="4269803" y="105435"/>
                </a:lnTo>
                <a:lnTo>
                  <a:pt x="4345787" y="105435"/>
                </a:lnTo>
                <a:lnTo>
                  <a:pt x="4345787" y="78232"/>
                </a:lnTo>
                <a:lnTo>
                  <a:pt x="4261383" y="78232"/>
                </a:lnTo>
                <a:lnTo>
                  <a:pt x="4261383" y="85674"/>
                </a:lnTo>
                <a:lnTo>
                  <a:pt x="4337520" y="85674"/>
                </a:lnTo>
                <a:lnTo>
                  <a:pt x="4337520" y="98005"/>
                </a:lnTo>
                <a:lnTo>
                  <a:pt x="4261383" y="98005"/>
                </a:lnTo>
                <a:lnTo>
                  <a:pt x="4261383" y="126326"/>
                </a:lnTo>
                <a:lnTo>
                  <a:pt x="4348594" y="126326"/>
                </a:lnTo>
                <a:lnTo>
                  <a:pt x="4348594" y="118897"/>
                </a:lnTo>
                <a:close/>
              </a:path>
              <a:path w="6363970" h="129539">
                <a:moveTo>
                  <a:pt x="4361358" y="56781"/>
                </a:moveTo>
                <a:lnTo>
                  <a:pt x="4245267" y="56781"/>
                </a:lnTo>
                <a:lnTo>
                  <a:pt x="4245267" y="64211"/>
                </a:lnTo>
                <a:lnTo>
                  <a:pt x="4361358" y="64211"/>
                </a:lnTo>
                <a:lnTo>
                  <a:pt x="4361358" y="56781"/>
                </a:lnTo>
                <a:close/>
              </a:path>
              <a:path w="6363970" h="129539">
                <a:moveTo>
                  <a:pt x="4556112" y="118897"/>
                </a:moveTo>
                <a:lnTo>
                  <a:pt x="4477309" y="118897"/>
                </a:lnTo>
                <a:lnTo>
                  <a:pt x="4477309" y="105435"/>
                </a:lnTo>
                <a:lnTo>
                  <a:pt x="4553305" y="105435"/>
                </a:lnTo>
                <a:lnTo>
                  <a:pt x="4553305" y="78232"/>
                </a:lnTo>
                <a:lnTo>
                  <a:pt x="4468901" y="78232"/>
                </a:lnTo>
                <a:lnTo>
                  <a:pt x="4468901" y="85674"/>
                </a:lnTo>
                <a:lnTo>
                  <a:pt x="4545038" y="85674"/>
                </a:lnTo>
                <a:lnTo>
                  <a:pt x="4545038" y="98005"/>
                </a:lnTo>
                <a:lnTo>
                  <a:pt x="4468901" y="98005"/>
                </a:lnTo>
                <a:lnTo>
                  <a:pt x="4468901" y="126326"/>
                </a:lnTo>
                <a:lnTo>
                  <a:pt x="4556112" y="126326"/>
                </a:lnTo>
                <a:lnTo>
                  <a:pt x="4556112" y="118897"/>
                </a:lnTo>
                <a:close/>
              </a:path>
              <a:path w="6363970" h="129539">
                <a:moveTo>
                  <a:pt x="4568876" y="57340"/>
                </a:moveTo>
                <a:lnTo>
                  <a:pt x="4515167" y="57340"/>
                </a:lnTo>
                <a:lnTo>
                  <a:pt x="4515167" y="44729"/>
                </a:lnTo>
                <a:lnTo>
                  <a:pt x="4523994" y="44145"/>
                </a:lnTo>
                <a:lnTo>
                  <a:pt x="4531842" y="42938"/>
                </a:lnTo>
                <a:lnTo>
                  <a:pt x="4555274" y="29629"/>
                </a:lnTo>
                <a:lnTo>
                  <a:pt x="4555274" y="18694"/>
                </a:lnTo>
                <a:lnTo>
                  <a:pt x="4554245" y="15417"/>
                </a:lnTo>
                <a:lnTo>
                  <a:pt x="4550130" y="9817"/>
                </a:lnTo>
                <a:lnTo>
                  <a:pt x="4547184" y="7480"/>
                </a:lnTo>
                <a:lnTo>
                  <a:pt x="4546866" y="7327"/>
                </a:lnTo>
                <a:lnTo>
                  <a:pt x="4546866" y="17475"/>
                </a:lnTo>
                <a:lnTo>
                  <a:pt x="4546866" y="27292"/>
                </a:lnTo>
                <a:lnTo>
                  <a:pt x="4543628" y="30988"/>
                </a:lnTo>
                <a:lnTo>
                  <a:pt x="4537189" y="33515"/>
                </a:lnTo>
                <a:lnTo>
                  <a:pt x="4532287" y="35052"/>
                </a:lnTo>
                <a:lnTo>
                  <a:pt x="4532515" y="35052"/>
                </a:lnTo>
                <a:lnTo>
                  <a:pt x="4525823" y="36347"/>
                </a:lnTo>
                <a:lnTo>
                  <a:pt x="4518888" y="37058"/>
                </a:lnTo>
                <a:lnTo>
                  <a:pt x="4511103" y="37299"/>
                </a:lnTo>
                <a:lnTo>
                  <a:pt x="4503255" y="37058"/>
                </a:lnTo>
                <a:lnTo>
                  <a:pt x="4496270" y="36347"/>
                </a:lnTo>
                <a:lnTo>
                  <a:pt x="4489551" y="35052"/>
                </a:lnTo>
                <a:lnTo>
                  <a:pt x="4489780" y="35052"/>
                </a:lnTo>
                <a:lnTo>
                  <a:pt x="4484878" y="33515"/>
                </a:lnTo>
                <a:lnTo>
                  <a:pt x="4478439" y="30988"/>
                </a:lnTo>
                <a:lnTo>
                  <a:pt x="4475200" y="27292"/>
                </a:lnTo>
                <a:lnTo>
                  <a:pt x="4475200" y="17475"/>
                </a:lnTo>
                <a:lnTo>
                  <a:pt x="4511091" y="7581"/>
                </a:lnTo>
                <a:lnTo>
                  <a:pt x="4518888" y="7797"/>
                </a:lnTo>
                <a:lnTo>
                  <a:pt x="4546866" y="17475"/>
                </a:lnTo>
                <a:lnTo>
                  <a:pt x="4546866" y="7327"/>
                </a:lnTo>
                <a:lnTo>
                  <a:pt x="4539513" y="3733"/>
                </a:lnTo>
                <a:lnTo>
                  <a:pt x="4534890" y="2362"/>
                </a:lnTo>
                <a:lnTo>
                  <a:pt x="4524045" y="584"/>
                </a:lnTo>
                <a:lnTo>
                  <a:pt x="4517923" y="139"/>
                </a:lnTo>
                <a:lnTo>
                  <a:pt x="4504372" y="139"/>
                </a:lnTo>
                <a:lnTo>
                  <a:pt x="4467847" y="15417"/>
                </a:lnTo>
                <a:lnTo>
                  <a:pt x="4466793" y="18694"/>
                </a:lnTo>
                <a:lnTo>
                  <a:pt x="4466793" y="25984"/>
                </a:lnTo>
                <a:lnTo>
                  <a:pt x="4500588" y="44538"/>
                </a:lnTo>
                <a:lnTo>
                  <a:pt x="4506747" y="44729"/>
                </a:lnTo>
                <a:lnTo>
                  <a:pt x="4506747" y="57340"/>
                </a:lnTo>
                <a:lnTo>
                  <a:pt x="4452772" y="57340"/>
                </a:lnTo>
                <a:lnTo>
                  <a:pt x="4452772" y="64782"/>
                </a:lnTo>
                <a:lnTo>
                  <a:pt x="4568876" y="64782"/>
                </a:lnTo>
                <a:lnTo>
                  <a:pt x="4568876" y="57340"/>
                </a:lnTo>
                <a:close/>
              </a:path>
              <a:path w="6363970" h="129539">
                <a:moveTo>
                  <a:pt x="4646968" y="11633"/>
                </a:moveTo>
                <a:lnTo>
                  <a:pt x="4638700" y="11633"/>
                </a:lnTo>
                <a:lnTo>
                  <a:pt x="4638700" y="45986"/>
                </a:lnTo>
                <a:lnTo>
                  <a:pt x="4638700" y="53416"/>
                </a:lnTo>
                <a:lnTo>
                  <a:pt x="4638700" y="88328"/>
                </a:lnTo>
                <a:lnTo>
                  <a:pt x="4595647" y="88328"/>
                </a:lnTo>
                <a:lnTo>
                  <a:pt x="4595647" y="53416"/>
                </a:lnTo>
                <a:lnTo>
                  <a:pt x="4638700" y="53416"/>
                </a:lnTo>
                <a:lnTo>
                  <a:pt x="4638700" y="45986"/>
                </a:lnTo>
                <a:lnTo>
                  <a:pt x="4595647" y="45986"/>
                </a:lnTo>
                <a:lnTo>
                  <a:pt x="4595647" y="12052"/>
                </a:lnTo>
                <a:lnTo>
                  <a:pt x="4587379" y="12052"/>
                </a:lnTo>
                <a:lnTo>
                  <a:pt x="4587379" y="95770"/>
                </a:lnTo>
                <a:lnTo>
                  <a:pt x="4646968" y="95770"/>
                </a:lnTo>
                <a:lnTo>
                  <a:pt x="4646968" y="88328"/>
                </a:lnTo>
                <a:lnTo>
                  <a:pt x="4646968" y="53416"/>
                </a:lnTo>
                <a:lnTo>
                  <a:pt x="4646968" y="45986"/>
                </a:lnTo>
                <a:lnTo>
                  <a:pt x="4646968" y="11633"/>
                </a:lnTo>
                <a:close/>
              </a:path>
              <a:path w="6363970" h="129539">
                <a:moveTo>
                  <a:pt x="4703051" y="49771"/>
                </a:moveTo>
                <a:lnTo>
                  <a:pt x="4681182" y="49771"/>
                </a:lnTo>
                <a:lnTo>
                  <a:pt x="4681182" y="0"/>
                </a:lnTo>
                <a:lnTo>
                  <a:pt x="4672901" y="0"/>
                </a:lnTo>
                <a:lnTo>
                  <a:pt x="4672901" y="126326"/>
                </a:lnTo>
                <a:lnTo>
                  <a:pt x="4681182" y="126326"/>
                </a:lnTo>
                <a:lnTo>
                  <a:pt x="4681182" y="57340"/>
                </a:lnTo>
                <a:lnTo>
                  <a:pt x="4703051" y="57340"/>
                </a:lnTo>
                <a:lnTo>
                  <a:pt x="4703051" y="49771"/>
                </a:lnTo>
                <a:close/>
              </a:path>
              <a:path w="6363970" h="129539">
                <a:moveTo>
                  <a:pt x="4817605" y="70942"/>
                </a:moveTo>
                <a:lnTo>
                  <a:pt x="4740211" y="70942"/>
                </a:lnTo>
                <a:lnTo>
                  <a:pt x="4740211" y="47256"/>
                </a:lnTo>
                <a:lnTo>
                  <a:pt x="4814811" y="47256"/>
                </a:lnTo>
                <a:lnTo>
                  <a:pt x="4814811" y="9817"/>
                </a:lnTo>
                <a:lnTo>
                  <a:pt x="4731804" y="9817"/>
                </a:lnTo>
                <a:lnTo>
                  <a:pt x="4731804" y="16967"/>
                </a:lnTo>
                <a:lnTo>
                  <a:pt x="4806531" y="16967"/>
                </a:lnTo>
                <a:lnTo>
                  <a:pt x="4806531" y="40093"/>
                </a:lnTo>
                <a:lnTo>
                  <a:pt x="4731804" y="40093"/>
                </a:lnTo>
                <a:lnTo>
                  <a:pt x="4731804" y="78092"/>
                </a:lnTo>
                <a:lnTo>
                  <a:pt x="4817605" y="78092"/>
                </a:lnTo>
                <a:lnTo>
                  <a:pt x="4817605" y="70942"/>
                </a:lnTo>
                <a:close/>
              </a:path>
              <a:path w="6363970" h="129539">
                <a:moveTo>
                  <a:pt x="4831067" y="102069"/>
                </a:moveTo>
                <a:lnTo>
                  <a:pt x="4714976" y="102069"/>
                </a:lnTo>
                <a:lnTo>
                  <a:pt x="4714976" y="109499"/>
                </a:lnTo>
                <a:lnTo>
                  <a:pt x="4831067" y="109499"/>
                </a:lnTo>
                <a:lnTo>
                  <a:pt x="4831067" y="102069"/>
                </a:lnTo>
                <a:close/>
              </a:path>
              <a:path w="6363970" h="129539">
                <a:moveTo>
                  <a:pt x="4930064" y="2806"/>
                </a:moveTo>
                <a:lnTo>
                  <a:pt x="4921783" y="2806"/>
                </a:lnTo>
                <a:lnTo>
                  <a:pt x="4921783" y="49911"/>
                </a:lnTo>
                <a:lnTo>
                  <a:pt x="4897806" y="49911"/>
                </a:lnTo>
                <a:lnTo>
                  <a:pt x="4900333" y="41681"/>
                </a:lnTo>
                <a:lnTo>
                  <a:pt x="4902124" y="33121"/>
                </a:lnTo>
                <a:lnTo>
                  <a:pt x="4903203" y="24231"/>
                </a:lnTo>
                <a:lnTo>
                  <a:pt x="4903559" y="14998"/>
                </a:lnTo>
                <a:lnTo>
                  <a:pt x="4903559" y="13042"/>
                </a:lnTo>
                <a:lnTo>
                  <a:pt x="4852238" y="13042"/>
                </a:lnTo>
                <a:lnTo>
                  <a:pt x="4852238" y="20472"/>
                </a:lnTo>
                <a:lnTo>
                  <a:pt x="4894719" y="20472"/>
                </a:lnTo>
                <a:lnTo>
                  <a:pt x="4894719" y="28689"/>
                </a:lnTo>
                <a:lnTo>
                  <a:pt x="4877346" y="70243"/>
                </a:lnTo>
                <a:lnTo>
                  <a:pt x="4846917" y="94919"/>
                </a:lnTo>
                <a:lnTo>
                  <a:pt x="4851260" y="101511"/>
                </a:lnTo>
                <a:lnTo>
                  <a:pt x="4882527" y="77114"/>
                </a:lnTo>
                <a:lnTo>
                  <a:pt x="4894719" y="57340"/>
                </a:lnTo>
                <a:lnTo>
                  <a:pt x="4921783" y="57340"/>
                </a:lnTo>
                <a:lnTo>
                  <a:pt x="4921783" y="120307"/>
                </a:lnTo>
                <a:lnTo>
                  <a:pt x="4930064" y="120307"/>
                </a:lnTo>
                <a:lnTo>
                  <a:pt x="4930064" y="57340"/>
                </a:lnTo>
                <a:lnTo>
                  <a:pt x="4930064" y="49911"/>
                </a:lnTo>
                <a:lnTo>
                  <a:pt x="4930064" y="2806"/>
                </a:lnTo>
                <a:close/>
              </a:path>
              <a:path w="6363970" h="129539">
                <a:moveTo>
                  <a:pt x="4954740" y="0"/>
                </a:moveTo>
                <a:lnTo>
                  <a:pt x="4946459" y="0"/>
                </a:lnTo>
                <a:lnTo>
                  <a:pt x="4946459" y="126746"/>
                </a:lnTo>
                <a:lnTo>
                  <a:pt x="4954740" y="126746"/>
                </a:lnTo>
                <a:lnTo>
                  <a:pt x="4954740" y="0"/>
                </a:lnTo>
                <a:close/>
              </a:path>
              <a:path w="6363970" h="129539">
                <a:moveTo>
                  <a:pt x="5127485" y="90855"/>
                </a:moveTo>
                <a:lnTo>
                  <a:pt x="5098275" y="59626"/>
                </a:lnTo>
                <a:lnTo>
                  <a:pt x="5097411" y="57200"/>
                </a:lnTo>
                <a:lnTo>
                  <a:pt x="5095494" y="51879"/>
                </a:lnTo>
                <a:lnTo>
                  <a:pt x="5093830" y="43637"/>
                </a:lnTo>
                <a:lnTo>
                  <a:pt x="5093271" y="34912"/>
                </a:lnTo>
                <a:lnTo>
                  <a:pt x="5093271" y="10515"/>
                </a:lnTo>
                <a:lnTo>
                  <a:pt x="5084724" y="10515"/>
                </a:lnTo>
                <a:lnTo>
                  <a:pt x="5084724" y="40703"/>
                </a:lnTo>
                <a:lnTo>
                  <a:pt x="5083873" y="46367"/>
                </a:lnTo>
                <a:lnTo>
                  <a:pt x="5059426" y="85394"/>
                </a:lnTo>
                <a:lnTo>
                  <a:pt x="5049101" y="92405"/>
                </a:lnTo>
                <a:lnTo>
                  <a:pt x="5054435" y="98425"/>
                </a:lnTo>
                <a:lnTo>
                  <a:pt x="5085410" y="66243"/>
                </a:lnTo>
                <a:lnTo>
                  <a:pt x="5087480" y="61696"/>
                </a:lnTo>
                <a:lnTo>
                  <a:pt x="5088140" y="59626"/>
                </a:lnTo>
                <a:lnTo>
                  <a:pt x="5088915" y="57543"/>
                </a:lnTo>
                <a:lnTo>
                  <a:pt x="5089728" y="59626"/>
                </a:lnTo>
                <a:lnTo>
                  <a:pt x="5090414" y="61696"/>
                </a:lnTo>
                <a:lnTo>
                  <a:pt x="5090503" y="61874"/>
                </a:lnTo>
                <a:lnTo>
                  <a:pt x="5115738" y="92862"/>
                </a:lnTo>
                <a:lnTo>
                  <a:pt x="5122291" y="97028"/>
                </a:lnTo>
                <a:lnTo>
                  <a:pt x="5127485" y="90855"/>
                </a:lnTo>
                <a:close/>
              </a:path>
              <a:path w="6363970" h="129539">
                <a:moveTo>
                  <a:pt x="5172773" y="49771"/>
                </a:moveTo>
                <a:lnTo>
                  <a:pt x="5150904" y="49771"/>
                </a:lnTo>
                <a:lnTo>
                  <a:pt x="5150904" y="0"/>
                </a:lnTo>
                <a:lnTo>
                  <a:pt x="5142623" y="0"/>
                </a:lnTo>
                <a:lnTo>
                  <a:pt x="5142623" y="126326"/>
                </a:lnTo>
                <a:lnTo>
                  <a:pt x="5150904" y="126326"/>
                </a:lnTo>
                <a:lnTo>
                  <a:pt x="5150904" y="57340"/>
                </a:lnTo>
                <a:lnTo>
                  <a:pt x="5172773" y="57340"/>
                </a:lnTo>
                <a:lnTo>
                  <a:pt x="5172773" y="49771"/>
                </a:lnTo>
                <a:close/>
              </a:path>
              <a:path w="6363970" h="129539">
                <a:moveTo>
                  <a:pt x="5287188" y="100761"/>
                </a:moveTo>
                <a:lnTo>
                  <a:pt x="5286159" y="97396"/>
                </a:lnTo>
                <a:lnTo>
                  <a:pt x="5282044" y="91605"/>
                </a:lnTo>
                <a:lnTo>
                  <a:pt x="5279123" y="89192"/>
                </a:lnTo>
                <a:lnTo>
                  <a:pt x="5278920" y="89090"/>
                </a:lnTo>
                <a:lnTo>
                  <a:pt x="5278920" y="101790"/>
                </a:lnTo>
                <a:lnTo>
                  <a:pt x="5278920" y="107403"/>
                </a:lnTo>
                <a:lnTo>
                  <a:pt x="5248249" y="120446"/>
                </a:lnTo>
                <a:lnTo>
                  <a:pt x="5237785" y="120446"/>
                </a:lnTo>
                <a:lnTo>
                  <a:pt x="5207127" y="107403"/>
                </a:lnTo>
                <a:lnTo>
                  <a:pt x="5207127" y="101790"/>
                </a:lnTo>
                <a:lnTo>
                  <a:pt x="5237785" y="88747"/>
                </a:lnTo>
                <a:lnTo>
                  <a:pt x="5248249" y="88747"/>
                </a:lnTo>
                <a:lnTo>
                  <a:pt x="5278920" y="101790"/>
                </a:lnTo>
                <a:lnTo>
                  <a:pt x="5278920" y="89090"/>
                </a:lnTo>
                <a:lnTo>
                  <a:pt x="5249850" y="81457"/>
                </a:lnTo>
                <a:lnTo>
                  <a:pt x="5236197" y="81457"/>
                </a:lnTo>
                <a:lnTo>
                  <a:pt x="5199875" y="97396"/>
                </a:lnTo>
                <a:lnTo>
                  <a:pt x="5198846" y="100761"/>
                </a:lnTo>
                <a:lnTo>
                  <a:pt x="5198846" y="108432"/>
                </a:lnTo>
                <a:lnTo>
                  <a:pt x="5236197" y="127736"/>
                </a:lnTo>
                <a:lnTo>
                  <a:pt x="5249850" y="127736"/>
                </a:lnTo>
                <a:lnTo>
                  <a:pt x="5286159" y="111798"/>
                </a:lnTo>
                <a:lnTo>
                  <a:pt x="5287188" y="108432"/>
                </a:lnTo>
                <a:lnTo>
                  <a:pt x="5287188" y="100761"/>
                </a:lnTo>
                <a:close/>
              </a:path>
              <a:path w="6363970" h="129539">
                <a:moveTo>
                  <a:pt x="5300789" y="62674"/>
                </a:moveTo>
                <a:lnTo>
                  <a:pt x="5271909" y="62674"/>
                </a:lnTo>
                <a:lnTo>
                  <a:pt x="5271909" y="46824"/>
                </a:lnTo>
                <a:lnTo>
                  <a:pt x="5271909" y="44310"/>
                </a:lnTo>
                <a:lnTo>
                  <a:pt x="5287188" y="29578"/>
                </a:lnTo>
                <a:lnTo>
                  <a:pt x="5287188" y="17437"/>
                </a:lnTo>
                <a:lnTo>
                  <a:pt x="5283289" y="11595"/>
                </a:lnTo>
                <a:lnTo>
                  <a:pt x="5278767" y="9271"/>
                </a:lnTo>
                <a:lnTo>
                  <a:pt x="5278767" y="19583"/>
                </a:lnTo>
                <a:lnTo>
                  <a:pt x="5278767" y="30607"/>
                </a:lnTo>
                <a:lnTo>
                  <a:pt x="5275542" y="34683"/>
                </a:lnTo>
                <a:lnTo>
                  <a:pt x="5269090" y="37299"/>
                </a:lnTo>
                <a:lnTo>
                  <a:pt x="5263832" y="39014"/>
                </a:lnTo>
                <a:lnTo>
                  <a:pt x="5263489" y="39090"/>
                </a:lnTo>
                <a:lnTo>
                  <a:pt x="5263489" y="46824"/>
                </a:lnTo>
                <a:lnTo>
                  <a:pt x="5263489" y="62674"/>
                </a:lnTo>
                <a:lnTo>
                  <a:pt x="5222545" y="62674"/>
                </a:lnTo>
                <a:lnTo>
                  <a:pt x="5222545" y="46824"/>
                </a:lnTo>
                <a:lnTo>
                  <a:pt x="5228247" y="48044"/>
                </a:lnTo>
                <a:lnTo>
                  <a:pt x="5235067" y="48653"/>
                </a:lnTo>
                <a:lnTo>
                  <a:pt x="5250954" y="48653"/>
                </a:lnTo>
                <a:lnTo>
                  <a:pt x="5257787" y="48044"/>
                </a:lnTo>
                <a:lnTo>
                  <a:pt x="5263489" y="46824"/>
                </a:lnTo>
                <a:lnTo>
                  <a:pt x="5263489" y="39090"/>
                </a:lnTo>
                <a:lnTo>
                  <a:pt x="5257736" y="40233"/>
                </a:lnTo>
                <a:lnTo>
                  <a:pt x="5251577" y="40894"/>
                </a:lnTo>
                <a:lnTo>
                  <a:pt x="5253393" y="40894"/>
                </a:lnTo>
                <a:lnTo>
                  <a:pt x="5243017" y="41224"/>
                </a:lnTo>
                <a:lnTo>
                  <a:pt x="5237505" y="41224"/>
                </a:lnTo>
                <a:lnTo>
                  <a:pt x="5207127" y="27813"/>
                </a:lnTo>
                <a:lnTo>
                  <a:pt x="5207127" y="19583"/>
                </a:lnTo>
                <a:lnTo>
                  <a:pt x="5243017" y="8966"/>
                </a:lnTo>
                <a:lnTo>
                  <a:pt x="5250802" y="9220"/>
                </a:lnTo>
                <a:lnTo>
                  <a:pt x="5278767" y="19583"/>
                </a:lnTo>
                <a:lnTo>
                  <a:pt x="5278767" y="9271"/>
                </a:lnTo>
                <a:lnTo>
                  <a:pt x="5243017" y="1536"/>
                </a:lnTo>
                <a:lnTo>
                  <a:pt x="5236197" y="1536"/>
                </a:lnTo>
                <a:lnTo>
                  <a:pt x="5199748" y="17881"/>
                </a:lnTo>
                <a:lnTo>
                  <a:pt x="5198719" y="21259"/>
                </a:lnTo>
                <a:lnTo>
                  <a:pt x="5198719" y="29578"/>
                </a:lnTo>
                <a:lnTo>
                  <a:pt x="5214137" y="44170"/>
                </a:lnTo>
                <a:lnTo>
                  <a:pt x="5214137" y="62674"/>
                </a:lnTo>
                <a:lnTo>
                  <a:pt x="5184699" y="62674"/>
                </a:lnTo>
                <a:lnTo>
                  <a:pt x="5184699" y="70104"/>
                </a:lnTo>
                <a:lnTo>
                  <a:pt x="5300789" y="70104"/>
                </a:lnTo>
                <a:lnTo>
                  <a:pt x="5300789" y="62674"/>
                </a:lnTo>
                <a:close/>
              </a:path>
              <a:path w="6363970" h="129539">
                <a:moveTo>
                  <a:pt x="5371884" y="6731"/>
                </a:moveTo>
                <a:lnTo>
                  <a:pt x="5333314" y="6731"/>
                </a:lnTo>
                <a:lnTo>
                  <a:pt x="5333314" y="14300"/>
                </a:lnTo>
                <a:lnTo>
                  <a:pt x="5371884" y="14300"/>
                </a:lnTo>
                <a:lnTo>
                  <a:pt x="5371884" y="6731"/>
                </a:lnTo>
                <a:close/>
              </a:path>
              <a:path w="6363970" h="129539">
                <a:moveTo>
                  <a:pt x="5382819" y="71323"/>
                </a:moveTo>
                <a:lnTo>
                  <a:pt x="5382057" y="67348"/>
                </a:lnTo>
                <a:lnTo>
                  <a:pt x="5379072" y="60248"/>
                </a:lnTo>
                <a:lnTo>
                  <a:pt x="5376989" y="57200"/>
                </a:lnTo>
                <a:lnTo>
                  <a:pt x="5374678" y="55016"/>
                </a:lnTo>
                <a:lnTo>
                  <a:pt x="5374678" y="78663"/>
                </a:lnTo>
                <a:lnTo>
                  <a:pt x="5374221" y="81483"/>
                </a:lnTo>
                <a:lnTo>
                  <a:pt x="5356491" y="96888"/>
                </a:lnTo>
                <a:lnTo>
                  <a:pt x="5349481" y="96888"/>
                </a:lnTo>
                <a:lnTo>
                  <a:pt x="5331218" y="78663"/>
                </a:lnTo>
                <a:lnTo>
                  <a:pt x="5331218" y="72580"/>
                </a:lnTo>
                <a:lnTo>
                  <a:pt x="5349481" y="54546"/>
                </a:lnTo>
                <a:lnTo>
                  <a:pt x="5356491" y="54546"/>
                </a:lnTo>
                <a:lnTo>
                  <a:pt x="5374678" y="78663"/>
                </a:lnTo>
                <a:lnTo>
                  <a:pt x="5374678" y="55016"/>
                </a:lnTo>
                <a:lnTo>
                  <a:pt x="5357253" y="46824"/>
                </a:lnTo>
                <a:lnTo>
                  <a:pt x="5348643" y="46824"/>
                </a:lnTo>
                <a:lnTo>
                  <a:pt x="5323078" y="71323"/>
                </a:lnTo>
                <a:lnTo>
                  <a:pt x="5323078" y="80111"/>
                </a:lnTo>
                <a:lnTo>
                  <a:pt x="5348643" y="104597"/>
                </a:lnTo>
                <a:lnTo>
                  <a:pt x="5357253" y="104597"/>
                </a:lnTo>
                <a:lnTo>
                  <a:pt x="5382819" y="80111"/>
                </a:lnTo>
                <a:lnTo>
                  <a:pt x="5382819" y="71323"/>
                </a:lnTo>
                <a:close/>
              </a:path>
              <a:path w="6363970" h="129539">
                <a:moveTo>
                  <a:pt x="5388699" y="27482"/>
                </a:moveTo>
                <a:lnTo>
                  <a:pt x="5316486" y="27482"/>
                </a:lnTo>
                <a:lnTo>
                  <a:pt x="5316486" y="35052"/>
                </a:lnTo>
                <a:lnTo>
                  <a:pt x="5388699" y="35052"/>
                </a:lnTo>
                <a:lnTo>
                  <a:pt x="5388699" y="27482"/>
                </a:lnTo>
                <a:close/>
              </a:path>
              <a:path w="6363970" h="129539">
                <a:moveTo>
                  <a:pt x="5436374" y="49771"/>
                </a:moveTo>
                <a:lnTo>
                  <a:pt x="5414505" y="49771"/>
                </a:lnTo>
                <a:lnTo>
                  <a:pt x="5414505" y="0"/>
                </a:lnTo>
                <a:lnTo>
                  <a:pt x="5406225" y="0"/>
                </a:lnTo>
                <a:lnTo>
                  <a:pt x="5406225" y="126326"/>
                </a:lnTo>
                <a:lnTo>
                  <a:pt x="5414505" y="126326"/>
                </a:lnTo>
                <a:lnTo>
                  <a:pt x="5414505" y="57340"/>
                </a:lnTo>
                <a:lnTo>
                  <a:pt x="5436374" y="57340"/>
                </a:lnTo>
                <a:lnTo>
                  <a:pt x="5436374" y="49771"/>
                </a:lnTo>
                <a:close/>
              </a:path>
              <a:path w="6363970" h="129539">
                <a:moveTo>
                  <a:pt x="5514886" y="13042"/>
                </a:moveTo>
                <a:lnTo>
                  <a:pt x="5457964" y="13042"/>
                </a:lnTo>
                <a:lnTo>
                  <a:pt x="5457964" y="20472"/>
                </a:lnTo>
                <a:lnTo>
                  <a:pt x="5506199" y="20472"/>
                </a:lnTo>
                <a:lnTo>
                  <a:pt x="5506199" y="28740"/>
                </a:lnTo>
                <a:lnTo>
                  <a:pt x="5485752" y="70408"/>
                </a:lnTo>
                <a:lnTo>
                  <a:pt x="5452770" y="94780"/>
                </a:lnTo>
                <a:lnTo>
                  <a:pt x="5457126" y="101371"/>
                </a:lnTo>
                <a:lnTo>
                  <a:pt x="5490324" y="77292"/>
                </a:lnTo>
                <a:lnTo>
                  <a:pt x="5510619" y="43599"/>
                </a:lnTo>
                <a:lnTo>
                  <a:pt x="5514733" y="20472"/>
                </a:lnTo>
                <a:lnTo>
                  <a:pt x="5514886" y="16408"/>
                </a:lnTo>
                <a:lnTo>
                  <a:pt x="5514886" y="13042"/>
                </a:lnTo>
                <a:close/>
              </a:path>
              <a:path w="6363970" h="129539">
                <a:moveTo>
                  <a:pt x="5553316" y="0"/>
                </a:moveTo>
                <a:lnTo>
                  <a:pt x="5545036" y="0"/>
                </a:lnTo>
                <a:lnTo>
                  <a:pt x="5545036" y="126326"/>
                </a:lnTo>
                <a:lnTo>
                  <a:pt x="5553316" y="126326"/>
                </a:lnTo>
                <a:lnTo>
                  <a:pt x="5553316" y="0"/>
                </a:lnTo>
                <a:close/>
              </a:path>
              <a:path w="6363970" h="129539">
                <a:moveTo>
                  <a:pt x="5728576" y="27241"/>
                </a:moveTo>
                <a:lnTo>
                  <a:pt x="5727814" y="23647"/>
                </a:lnTo>
                <a:lnTo>
                  <a:pt x="5724728" y="17297"/>
                </a:lnTo>
                <a:lnTo>
                  <a:pt x="5722556" y="14579"/>
                </a:lnTo>
                <a:lnTo>
                  <a:pt x="5720448" y="12903"/>
                </a:lnTo>
                <a:lnTo>
                  <a:pt x="5720448" y="36728"/>
                </a:lnTo>
                <a:lnTo>
                  <a:pt x="5718480" y="41224"/>
                </a:lnTo>
                <a:lnTo>
                  <a:pt x="5710631" y="47955"/>
                </a:lnTo>
                <a:lnTo>
                  <a:pt x="5704687" y="49631"/>
                </a:lnTo>
                <a:lnTo>
                  <a:pt x="5689270" y="49631"/>
                </a:lnTo>
                <a:lnTo>
                  <a:pt x="5683478" y="47955"/>
                </a:lnTo>
                <a:lnTo>
                  <a:pt x="5675249" y="41224"/>
                </a:lnTo>
                <a:lnTo>
                  <a:pt x="5673191" y="36728"/>
                </a:lnTo>
                <a:lnTo>
                  <a:pt x="5673191" y="25704"/>
                </a:lnTo>
                <a:lnTo>
                  <a:pt x="5675249" y="21310"/>
                </a:lnTo>
                <a:lnTo>
                  <a:pt x="5683478" y="14579"/>
                </a:lnTo>
                <a:lnTo>
                  <a:pt x="5689270" y="12903"/>
                </a:lnTo>
                <a:lnTo>
                  <a:pt x="5704687" y="12903"/>
                </a:lnTo>
                <a:lnTo>
                  <a:pt x="5710631" y="14579"/>
                </a:lnTo>
                <a:lnTo>
                  <a:pt x="5718480" y="21310"/>
                </a:lnTo>
                <a:lnTo>
                  <a:pt x="5720423" y="25704"/>
                </a:lnTo>
                <a:lnTo>
                  <a:pt x="5720448" y="36728"/>
                </a:lnTo>
                <a:lnTo>
                  <a:pt x="5720448" y="12903"/>
                </a:lnTo>
                <a:lnTo>
                  <a:pt x="5716943" y="10096"/>
                </a:lnTo>
                <a:lnTo>
                  <a:pt x="5713577" y="8369"/>
                </a:lnTo>
                <a:lnTo>
                  <a:pt x="5705716" y="5930"/>
                </a:lnTo>
                <a:lnTo>
                  <a:pt x="5701423" y="5321"/>
                </a:lnTo>
                <a:lnTo>
                  <a:pt x="5692076" y="5321"/>
                </a:lnTo>
                <a:lnTo>
                  <a:pt x="5665063" y="35191"/>
                </a:lnTo>
                <a:lnTo>
                  <a:pt x="5665825" y="38773"/>
                </a:lnTo>
                <a:lnTo>
                  <a:pt x="5692076" y="57200"/>
                </a:lnTo>
                <a:lnTo>
                  <a:pt x="5701423" y="57200"/>
                </a:lnTo>
                <a:lnTo>
                  <a:pt x="5705716" y="56603"/>
                </a:lnTo>
                <a:lnTo>
                  <a:pt x="5713577" y="54165"/>
                </a:lnTo>
                <a:lnTo>
                  <a:pt x="5716943" y="52438"/>
                </a:lnTo>
                <a:lnTo>
                  <a:pt x="5720448" y="49631"/>
                </a:lnTo>
                <a:lnTo>
                  <a:pt x="5722556" y="47955"/>
                </a:lnTo>
                <a:lnTo>
                  <a:pt x="5724728" y="45212"/>
                </a:lnTo>
                <a:lnTo>
                  <a:pt x="5726671" y="41224"/>
                </a:lnTo>
                <a:lnTo>
                  <a:pt x="5727827" y="38773"/>
                </a:lnTo>
                <a:lnTo>
                  <a:pt x="5728576" y="35191"/>
                </a:lnTo>
                <a:lnTo>
                  <a:pt x="5728576" y="27241"/>
                </a:lnTo>
                <a:close/>
              </a:path>
              <a:path w="6363970" h="129539">
                <a:moveTo>
                  <a:pt x="5745264" y="72910"/>
                </a:moveTo>
                <a:lnTo>
                  <a:pt x="5744007" y="65900"/>
                </a:lnTo>
                <a:lnTo>
                  <a:pt x="5736526" y="66929"/>
                </a:lnTo>
                <a:lnTo>
                  <a:pt x="5729224" y="67792"/>
                </a:lnTo>
                <a:lnTo>
                  <a:pt x="5686349" y="71081"/>
                </a:lnTo>
                <a:lnTo>
                  <a:pt x="5664073" y="71831"/>
                </a:lnTo>
                <a:lnTo>
                  <a:pt x="5656211" y="71831"/>
                </a:lnTo>
                <a:lnTo>
                  <a:pt x="5657354" y="79222"/>
                </a:lnTo>
                <a:lnTo>
                  <a:pt x="5681167" y="78473"/>
                </a:lnTo>
                <a:lnTo>
                  <a:pt x="5687072" y="78193"/>
                </a:lnTo>
                <a:lnTo>
                  <a:pt x="5692965" y="77812"/>
                </a:lnTo>
                <a:lnTo>
                  <a:pt x="5692965" y="124231"/>
                </a:lnTo>
                <a:lnTo>
                  <a:pt x="5701373" y="124231"/>
                </a:lnTo>
                <a:lnTo>
                  <a:pt x="5701373" y="77812"/>
                </a:lnTo>
                <a:lnTo>
                  <a:pt x="5701373" y="77254"/>
                </a:lnTo>
                <a:lnTo>
                  <a:pt x="5708764" y="76784"/>
                </a:lnTo>
                <a:lnTo>
                  <a:pt x="5716105" y="76200"/>
                </a:lnTo>
                <a:lnTo>
                  <a:pt x="5730684" y="74803"/>
                </a:lnTo>
                <a:lnTo>
                  <a:pt x="5737974" y="73939"/>
                </a:lnTo>
                <a:lnTo>
                  <a:pt x="5745264" y="72910"/>
                </a:lnTo>
                <a:close/>
              </a:path>
              <a:path w="6363970" h="129539">
                <a:moveTo>
                  <a:pt x="5760821" y="0"/>
                </a:moveTo>
                <a:lnTo>
                  <a:pt x="5752554" y="0"/>
                </a:lnTo>
                <a:lnTo>
                  <a:pt x="5752554" y="126326"/>
                </a:lnTo>
                <a:lnTo>
                  <a:pt x="5760821" y="126326"/>
                </a:lnTo>
                <a:lnTo>
                  <a:pt x="5760821" y="0"/>
                </a:lnTo>
                <a:close/>
              </a:path>
              <a:path w="6363970" h="129539">
                <a:moveTo>
                  <a:pt x="5834024" y="6731"/>
                </a:moveTo>
                <a:lnTo>
                  <a:pt x="5798959" y="6731"/>
                </a:lnTo>
                <a:lnTo>
                  <a:pt x="5798959" y="14300"/>
                </a:lnTo>
                <a:lnTo>
                  <a:pt x="5834024" y="14300"/>
                </a:lnTo>
                <a:lnTo>
                  <a:pt x="5834024" y="6731"/>
                </a:lnTo>
                <a:close/>
              </a:path>
              <a:path w="6363970" h="129539">
                <a:moveTo>
                  <a:pt x="5842571" y="71412"/>
                </a:moveTo>
                <a:lnTo>
                  <a:pt x="5834583" y="53822"/>
                </a:lnTo>
                <a:lnTo>
                  <a:pt x="5834583" y="72682"/>
                </a:lnTo>
                <a:lnTo>
                  <a:pt x="5834583" y="78701"/>
                </a:lnTo>
                <a:lnTo>
                  <a:pt x="5819572" y="97028"/>
                </a:lnTo>
                <a:lnTo>
                  <a:pt x="5813501" y="97028"/>
                </a:lnTo>
                <a:lnTo>
                  <a:pt x="5798413" y="72682"/>
                </a:lnTo>
                <a:lnTo>
                  <a:pt x="5798782" y="69913"/>
                </a:lnTo>
                <a:lnTo>
                  <a:pt x="5813501" y="54406"/>
                </a:lnTo>
                <a:lnTo>
                  <a:pt x="5819572" y="54406"/>
                </a:lnTo>
                <a:lnTo>
                  <a:pt x="5834583" y="72682"/>
                </a:lnTo>
                <a:lnTo>
                  <a:pt x="5834583" y="53822"/>
                </a:lnTo>
                <a:lnTo>
                  <a:pt x="5833199" y="52298"/>
                </a:lnTo>
                <a:lnTo>
                  <a:pt x="5830443" y="50330"/>
                </a:lnTo>
                <a:lnTo>
                  <a:pt x="5823991" y="47536"/>
                </a:lnTo>
                <a:lnTo>
                  <a:pt x="5820422" y="46824"/>
                </a:lnTo>
                <a:lnTo>
                  <a:pt x="5812561" y="46824"/>
                </a:lnTo>
                <a:lnTo>
                  <a:pt x="5790412" y="71412"/>
                </a:lnTo>
                <a:lnTo>
                  <a:pt x="5790412" y="80010"/>
                </a:lnTo>
                <a:lnTo>
                  <a:pt x="5812561" y="104597"/>
                </a:lnTo>
                <a:lnTo>
                  <a:pt x="5820422" y="104597"/>
                </a:lnTo>
                <a:lnTo>
                  <a:pt x="5842571" y="80010"/>
                </a:lnTo>
                <a:lnTo>
                  <a:pt x="5842571" y="71412"/>
                </a:lnTo>
                <a:close/>
              </a:path>
              <a:path w="6363970" h="129539">
                <a:moveTo>
                  <a:pt x="5846635" y="27482"/>
                </a:moveTo>
                <a:lnTo>
                  <a:pt x="5786348" y="27482"/>
                </a:lnTo>
                <a:lnTo>
                  <a:pt x="5786348" y="35052"/>
                </a:lnTo>
                <a:lnTo>
                  <a:pt x="5846635" y="35052"/>
                </a:lnTo>
                <a:lnTo>
                  <a:pt x="5846635" y="27482"/>
                </a:lnTo>
                <a:close/>
              </a:path>
              <a:path w="6363970" h="129539">
                <a:moveTo>
                  <a:pt x="5894171" y="0"/>
                </a:moveTo>
                <a:lnTo>
                  <a:pt x="5885891" y="0"/>
                </a:lnTo>
                <a:lnTo>
                  <a:pt x="5885891" y="49911"/>
                </a:lnTo>
                <a:lnTo>
                  <a:pt x="5868098" y="49911"/>
                </a:lnTo>
                <a:lnTo>
                  <a:pt x="5868098" y="2806"/>
                </a:lnTo>
                <a:lnTo>
                  <a:pt x="5859818" y="2806"/>
                </a:lnTo>
                <a:lnTo>
                  <a:pt x="5859818" y="120307"/>
                </a:lnTo>
                <a:lnTo>
                  <a:pt x="5868098" y="120307"/>
                </a:lnTo>
                <a:lnTo>
                  <a:pt x="5868098" y="57340"/>
                </a:lnTo>
                <a:lnTo>
                  <a:pt x="5885891" y="57340"/>
                </a:lnTo>
                <a:lnTo>
                  <a:pt x="5885891" y="126746"/>
                </a:lnTo>
                <a:lnTo>
                  <a:pt x="5894171" y="126746"/>
                </a:lnTo>
                <a:lnTo>
                  <a:pt x="5894171" y="57340"/>
                </a:lnTo>
                <a:lnTo>
                  <a:pt x="5894171" y="49911"/>
                </a:lnTo>
                <a:lnTo>
                  <a:pt x="5894171" y="0"/>
                </a:lnTo>
                <a:close/>
              </a:path>
              <a:path w="6363970" h="129539">
                <a:moveTo>
                  <a:pt x="5990780" y="63512"/>
                </a:moveTo>
                <a:lnTo>
                  <a:pt x="5959297" y="30429"/>
                </a:lnTo>
                <a:lnTo>
                  <a:pt x="5958395" y="7010"/>
                </a:lnTo>
                <a:lnTo>
                  <a:pt x="5949835" y="7010"/>
                </a:lnTo>
                <a:lnTo>
                  <a:pt x="5949835" y="25793"/>
                </a:lnTo>
                <a:lnTo>
                  <a:pt x="5949035" y="30429"/>
                </a:lnTo>
                <a:lnTo>
                  <a:pt x="5925667" y="61366"/>
                </a:lnTo>
                <a:lnTo>
                  <a:pt x="5916041" y="66598"/>
                </a:lnTo>
                <a:lnTo>
                  <a:pt x="5920524" y="72771"/>
                </a:lnTo>
                <a:lnTo>
                  <a:pt x="5951232" y="47231"/>
                </a:lnTo>
                <a:lnTo>
                  <a:pt x="5952782" y="43459"/>
                </a:lnTo>
                <a:lnTo>
                  <a:pt x="5954458" y="39662"/>
                </a:lnTo>
                <a:lnTo>
                  <a:pt x="5980608" y="67652"/>
                </a:lnTo>
                <a:lnTo>
                  <a:pt x="5986157" y="70243"/>
                </a:lnTo>
                <a:lnTo>
                  <a:pt x="5990780" y="63512"/>
                </a:lnTo>
                <a:close/>
              </a:path>
              <a:path w="6363970" h="129539">
                <a:moveTo>
                  <a:pt x="6021629" y="0"/>
                </a:moveTo>
                <a:lnTo>
                  <a:pt x="6013348" y="0"/>
                </a:lnTo>
                <a:lnTo>
                  <a:pt x="6013348" y="30708"/>
                </a:lnTo>
                <a:lnTo>
                  <a:pt x="5984748" y="30708"/>
                </a:lnTo>
                <a:lnTo>
                  <a:pt x="5984748" y="38277"/>
                </a:lnTo>
                <a:lnTo>
                  <a:pt x="6013348" y="38277"/>
                </a:lnTo>
                <a:lnTo>
                  <a:pt x="6013348" y="93103"/>
                </a:lnTo>
                <a:lnTo>
                  <a:pt x="6021629" y="93103"/>
                </a:lnTo>
                <a:lnTo>
                  <a:pt x="6021629" y="0"/>
                </a:lnTo>
                <a:close/>
              </a:path>
              <a:path w="6363970" h="129539">
                <a:moveTo>
                  <a:pt x="6024423" y="117500"/>
                </a:moveTo>
                <a:lnTo>
                  <a:pt x="5948858" y="117500"/>
                </a:lnTo>
                <a:lnTo>
                  <a:pt x="5948858" y="83286"/>
                </a:lnTo>
                <a:lnTo>
                  <a:pt x="5940450" y="83286"/>
                </a:lnTo>
                <a:lnTo>
                  <a:pt x="5940450" y="124929"/>
                </a:lnTo>
                <a:lnTo>
                  <a:pt x="6024423" y="124929"/>
                </a:lnTo>
                <a:lnTo>
                  <a:pt x="6024423" y="117500"/>
                </a:lnTo>
                <a:close/>
              </a:path>
              <a:path w="6363970" h="129539">
                <a:moveTo>
                  <a:pt x="6192266" y="47713"/>
                </a:moveTo>
                <a:lnTo>
                  <a:pt x="6191605" y="41732"/>
                </a:lnTo>
                <a:lnTo>
                  <a:pt x="6188989" y="30886"/>
                </a:lnTo>
                <a:lnTo>
                  <a:pt x="6187008" y="26238"/>
                </a:lnTo>
                <a:lnTo>
                  <a:pt x="6183985" y="21844"/>
                </a:lnTo>
                <a:lnTo>
                  <a:pt x="6183985" y="54267"/>
                </a:lnTo>
                <a:lnTo>
                  <a:pt x="6183604" y="62522"/>
                </a:lnTo>
                <a:lnTo>
                  <a:pt x="6167958" y="90855"/>
                </a:lnTo>
                <a:lnTo>
                  <a:pt x="6152629" y="90855"/>
                </a:lnTo>
                <a:lnTo>
                  <a:pt x="6136906" y="60807"/>
                </a:lnTo>
                <a:lnTo>
                  <a:pt x="6136602" y="54267"/>
                </a:lnTo>
                <a:lnTo>
                  <a:pt x="6152629" y="17526"/>
                </a:lnTo>
                <a:lnTo>
                  <a:pt x="6167958" y="17526"/>
                </a:lnTo>
                <a:lnTo>
                  <a:pt x="6183985" y="54267"/>
                </a:lnTo>
                <a:lnTo>
                  <a:pt x="6183985" y="21844"/>
                </a:lnTo>
                <a:lnTo>
                  <a:pt x="6181674" y="18478"/>
                </a:lnTo>
                <a:lnTo>
                  <a:pt x="6180620" y="17526"/>
                </a:lnTo>
                <a:lnTo>
                  <a:pt x="6178359" y="15468"/>
                </a:lnTo>
                <a:lnTo>
                  <a:pt x="6170422" y="11163"/>
                </a:lnTo>
                <a:lnTo>
                  <a:pt x="6165723" y="10096"/>
                </a:lnTo>
                <a:lnTo>
                  <a:pt x="6154877" y="10096"/>
                </a:lnTo>
                <a:lnTo>
                  <a:pt x="6128982" y="41732"/>
                </a:lnTo>
                <a:lnTo>
                  <a:pt x="6128321" y="47713"/>
                </a:lnTo>
                <a:lnTo>
                  <a:pt x="6128321" y="60807"/>
                </a:lnTo>
                <a:lnTo>
                  <a:pt x="6150178" y="97218"/>
                </a:lnTo>
                <a:lnTo>
                  <a:pt x="6154877" y="98285"/>
                </a:lnTo>
                <a:lnTo>
                  <a:pt x="6165723" y="98285"/>
                </a:lnTo>
                <a:lnTo>
                  <a:pt x="6170422" y="97218"/>
                </a:lnTo>
                <a:lnTo>
                  <a:pt x="6178359" y="92913"/>
                </a:lnTo>
                <a:lnTo>
                  <a:pt x="6180633" y="90855"/>
                </a:lnTo>
                <a:lnTo>
                  <a:pt x="6181674" y="89916"/>
                </a:lnTo>
                <a:lnTo>
                  <a:pt x="6187008" y="82257"/>
                </a:lnTo>
                <a:lnTo>
                  <a:pt x="6188989" y="77635"/>
                </a:lnTo>
                <a:lnTo>
                  <a:pt x="6191605" y="66789"/>
                </a:lnTo>
                <a:lnTo>
                  <a:pt x="6192266" y="60807"/>
                </a:lnTo>
                <a:lnTo>
                  <a:pt x="6192266" y="47713"/>
                </a:lnTo>
                <a:close/>
              </a:path>
              <a:path w="6363970" h="129539">
                <a:moveTo>
                  <a:pt x="6229134" y="0"/>
                </a:moveTo>
                <a:lnTo>
                  <a:pt x="6220866" y="0"/>
                </a:lnTo>
                <a:lnTo>
                  <a:pt x="6220866" y="49771"/>
                </a:lnTo>
                <a:lnTo>
                  <a:pt x="6198857" y="49771"/>
                </a:lnTo>
                <a:lnTo>
                  <a:pt x="6198857" y="57340"/>
                </a:lnTo>
                <a:lnTo>
                  <a:pt x="6220866" y="57340"/>
                </a:lnTo>
                <a:lnTo>
                  <a:pt x="6220866" y="126326"/>
                </a:lnTo>
                <a:lnTo>
                  <a:pt x="6229134" y="126326"/>
                </a:lnTo>
                <a:lnTo>
                  <a:pt x="6229134" y="0"/>
                </a:lnTo>
                <a:close/>
              </a:path>
              <a:path w="6363970" h="129539">
                <a:moveTo>
                  <a:pt x="6296444" y="52717"/>
                </a:moveTo>
                <a:lnTo>
                  <a:pt x="6295822" y="50241"/>
                </a:lnTo>
                <a:lnTo>
                  <a:pt x="6295733" y="49872"/>
                </a:lnTo>
                <a:lnTo>
                  <a:pt x="6295656" y="49593"/>
                </a:lnTo>
                <a:lnTo>
                  <a:pt x="6294767" y="45986"/>
                </a:lnTo>
                <a:lnTo>
                  <a:pt x="6292799" y="46647"/>
                </a:lnTo>
                <a:lnTo>
                  <a:pt x="6290665" y="47256"/>
                </a:lnTo>
                <a:lnTo>
                  <a:pt x="6272568" y="50241"/>
                </a:lnTo>
                <a:lnTo>
                  <a:pt x="6269101" y="50241"/>
                </a:lnTo>
                <a:lnTo>
                  <a:pt x="6269101" y="14579"/>
                </a:lnTo>
                <a:lnTo>
                  <a:pt x="6293218" y="14579"/>
                </a:lnTo>
                <a:lnTo>
                  <a:pt x="6293218" y="7010"/>
                </a:lnTo>
                <a:lnTo>
                  <a:pt x="6260681" y="7010"/>
                </a:lnTo>
                <a:lnTo>
                  <a:pt x="6260681" y="57912"/>
                </a:lnTo>
                <a:lnTo>
                  <a:pt x="6269329" y="57912"/>
                </a:lnTo>
                <a:lnTo>
                  <a:pt x="6275057" y="57442"/>
                </a:lnTo>
                <a:lnTo>
                  <a:pt x="6286551" y="55575"/>
                </a:lnTo>
                <a:lnTo>
                  <a:pt x="6291770" y="54305"/>
                </a:lnTo>
                <a:lnTo>
                  <a:pt x="6296444" y="52717"/>
                </a:lnTo>
                <a:close/>
              </a:path>
              <a:path w="6363970" h="129539">
                <a:moveTo>
                  <a:pt x="6338087" y="67856"/>
                </a:moveTo>
                <a:lnTo>
                  <a:pt x="6300927" y="67856"/>
                </a:lnTo>
                <a:lnTo>
                  <a:pt x="6300927" y="75298"/>
                </a:lnTo>
                <a:lnTo>
                  <a:pt x="6338087" y="75298"/>
                </a:lnTo>
                <a:lnTo>
                  <a:pt x="6338087" y="67856"/>
                </a:lnTo>
                <a:close/>
              </a:path>
              <a:path w="6363970" h="129539">
                <a:moveTo>
                  <a:pt x="6340195" y="53136"/>
                </a:moveTo>
                <a:lnTo>
                  <a:pt x="6339535" y="50241"/>
                </a:lnTo>
                <a:lnTo>
                  <a:pt x="6339459" y="49872"/>
                </a:lnTo>
                <a:lnTo>
                  <a:pt x="6339395" y="49606"/>
                </a:lnTo>
                <a:lnTo>
                  <a:pt x="6338646" y="46266"/>
                </a:lnTo>
                <a:lnTo>
                  <a:pt x="6336220" y="46926"/>
                </a:lnTo>
                <a:lnTo>
                  <a:pt x="6333668" y="47510"/>
                </a:lnTo>
                <a:lnTo>
                  <a:pt x="6313195" y="50241"/>
                </a:lnTo>
                <a:lnTo>
                  <a:pt x="6308356" y="50241"/>
                </a:lnTo>
                <a:lnTo>
                  <a:pt x="6308356" y="14579"/>
                </a:lnTo>
                <a:lnTo>
                  <a:pt x="6332055" y="14579"/>
                </a:lnTo>
                <a:lnTo>
                  <a:pt x="6332055" y="7010"/>
                </a:lnTo>
                <a:lnTo>
                  <a:pt x="6299949" y="7010"/>
                </a:lnTo>
                <a:lnTo>
                  <a:pt x="6299949" y="57810"/>
                </a:lnTo>
                <a:lnTo>
                  <a:pt x="6310236" y="57810"/>
                </a:lnTo>
                <a:lnTo>
                  <a:pt x="6316027" y="57442"/>
                </a:lnTo>
                <a:lnTo>
                  <a:pt x="6337389" y="53975"/>
                </a:lnTo>
                <a:lnTo>
                  <a:pt x="6340195" y="53136"/>
                </a:lnTo>
                <a:close/>
              </a:path>
              <a:path w="6363970" h="129539">
                <a:moveTo>
                  <a:pt x="6353645" y="118427"/>
                </a:moveTo>
                <a:lnTo>
                  <a:pt x="6353543" y="110769"/>
                </a:lnTo>
                <a:lnTo>
                  <a:pt x="6353022" y="108940"/>
                </a:lnTo>
                <a:lnTo>
                  <a:pt x="6350495" y="105016"/>
                </a:lnTo>
                <a:lnTo>
                  <a:pt x="6350152" y="104736"/>
                </a:lnTo>
                <a:lnTo>
                  <a:pt x="6348489" y="103365"/>
                </a:lnTo>
                <a:lnTo>
                  <a:pt x="6345377" y="101841"/>
                </a:lnTo>
                <a:lnTo>
                  <a:pt x="6345377" y="110769"/>
                </a:lnTo>
                <a:lnTo>
                  <a:pt x="6345377" y="116370"/>
                </a:lnTo>
                <a:lnTo>
                  <a:pt x="6343409" y="118427"/>
                </a:lnTo>
                <a:lnTo>
                  <a:pt x="6343586" y="118427"/>
                </a:lnTo>
                <a:lnTo>
                  <a:pt x="6335090" y="121513"/>
                </a:lnTo>
                <a:lnTo>
                  <a:pt x="6328702" y="122237"/>
                </a:lnTo>
                <a:lnTo>
                  <a:pt x="6310350" y="122237"/>
                </a:lnTo>
                <a:lnTo>
                  <a:pt x="6304038" y="121513"/>
                </a:lnTo>
                <a:lnTo>
                  <a:pt x="6295453" y="118427"/>
                </a:lnTo>
                <a:lnTo>
                  <a:pt x="6295631" y="118427"/>
                </a:lnTo>
                <a:lnTo>
                  <a:pt x="6293637" y="116370"/>
                </a:lnTo>
                <a:lnTo>
                  <a:pt x="6293637" y="110769"/>
                </a:lnTo>
                <a:lnTo>
                  <a:pt x="6295745" y="108597"/>
                </a:lnTo>
                <a:lnTo>
                  <a:pt x="6304153" y="105511"/>
                </a:lnTo>
                <a:lnTo>
                  <a:pt x="6310655" y="104736"/>
                </a:lnTo>
                <a:lnTo>
                  <a:pt x="6328499" y="104736"/>
                </a:lnTo>
                <a:lnTo>
                  <a:pt x="6335090" y="105511"/>
                </a:lnTo>
                <a:lnTo>
                  <a:pt x="6343320" y="108597"/>
                </a:lnTo>
                <a:lnTo>
                  <a:pt x="6345377" y="110769"/>
                </a:lnTo>
                <a:lnTo>
                  <a:pt x="6345377" y="101841"/>
                </a:lnTo>
                <a:lnTo>
                  <a:pt x="6342977" y="100647"/>
                </a:lnTo>
                <a:lnTo>
                  <a:pt x="6339446" y="99593"/>
                </a:lnTo>
                <a:lnTo>
                  <a:pt x="6330848" y="98107"/>
                </a:lnTo>
                <a:lnTo>
                  <a:pt x="6325603" y="97726"/>
                </a:lnTo>
                <a:lnTo>
                  <a:pt x="6313360" y="97726"/>
                </a:lnTo>
                <a:lnTo>
                  <a:pt x="6285369" y="118427"/>
                </a:lnTo>
                <a:lnTo>
                  <a:pt x="6287998" y="122237"/>
                </a:lnTo>
                <a:lnTo>
                  <a:pt x="6319431" y="129133"/>
                </a:lnTo>
                <a:lnTo>
                  <a:pt x="6327889" y="128879"/>
                </a:lnTo>
                <a:lnTo>
                  <a:pt x="6335103" y="128104"/>
                </a:lnTo>
                <a:lnTo>
                  <a:pt x="6341034" y="126809"/>
                </a:lnTo>
                <a:lnTo>
                  <a:pt x="6345733" y="124993"/>
                </a:lnTo>
                <a:lnTo>
                  <a:pt x="6351194" y="122237"/>
                </a:lnTo>
                <a:lnTo>
                  <a:pt x="6351041" y="122237"/>
                </a:lnTo>
                <a:lnTo>
                  <a:pt x="6353645" y="118427"/>
                </a:lnTo>
                <a:close/>
              </a:path>
              <a:path w="6363970" h="129539">
                <a:moveTo>
                  <a:pt x="6360947" y="0"/>
                </a:moveTo>
                <a:lnTo>
                  <a:pt x="6352667" y="0"/>
                </a:lnTo>
                <a:lnTo>
                  <a:pt x="6352667" y="27203"/>
                </a:lnTo>
                <a:lnTo>
                  <a:pt x="6331356" y="27203"/>
                </a:lnTo>
                <a:lnTo>
                  <a:pt x="6331356" y="34772"/>
                </a:lnTo>
                <a:lnTo>
                  <a:pt x="6352667" y="34772"/>
                </a:lnTo>
                <a:lnTo>
                  <a:pt x="6352667" y="67017"/>
                </a:lnTo>
                <a:lnTo>
                  <a:pt x="6360947" y="67017"/>
                </a:lnTo>
                <a:lnTo>
                  <a:pt x="6360947" y="0"/>
                </a:lnTo>
                <a:close/>
              </a:path>
              <a:path w="6363970" h="129539">
                <a:moveTo>
                  <a:pt x="6363741" y="83146"/>
                </a:moveTo>
                <a:lnTo>
                  <a:pt x="6275273" y="83146"/>
                </a:lnTo>
                <a:lnTo>
                  <a:pt x="6275273" y="90576"/>
                </a:lnTo>
                <a:lnTo>
                  <a:pt x="6363741" y="90576"/>
                </a:lnTo>
                <a:lnTo>
                  <a:pt x="6363741" y="831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451" y="4699029"/>
            <a:ext cx="974487" cy="12675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2959" y="5132831"/>
            <a:ext cx="4032692" cy="14158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5527" y="5356859"/>
            <a:ext cx="4302252" cy="14158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1416" y="5580887"/>
            <a:ext cx="4837516" cy="1389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5527" y="5803391"/>
            <a:ext cx="4178808" cy="14186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3099" y="6027420"/>
            <a:ext cx="5486420" cy="14046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74040" y="5043018"/>
            <a:ext cx="165735" cy="114427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00" spc="100" dirty="0">
                <a:latin typeface="Segoe UI Symbol"/>
                <a:cs typeface="Segoe UI Symbol"/>
              </a:rPr>
              <a:t>☑</a:t>
            </a:r>
            <a:endParaRPr sz="1100">
              <a:latin typeface="Segoe UI Symbol"/>
              <a:cs typeface="Segoe UI Symbo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9920" y="6486681"/>
            <a:ext cx="5286375" cy="133985"/>
            <a:chOff x="599920" y="6486681"/>
            <a:chExt cx="5286375" cy="133985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9920" y="6486681"/>
              <a:ext cx="5255907" cy="1294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48204" y="6586514"/>
              <a:ext cx="3037840" cy="34290"/>
            </a:xfrm>
            <a:custGeom>
              <a:avLst/>
              <a:gdLst/>
              <a:ahLst/>
              <a:cxnLst/>
              <a:rect l="l" t="t" r="r" b="b"/>
              <a:pathLst>
                <a:path w="3037840" h="34290">
                  <a:moveTo>
                    <a:pt x="0" y="34071"/>
                  </a:moveTo>
                  <a:lnTo>
                    <a:pt x="0" y="27201"/>
                  </a:lnTo>
                  <a:lnTo>
                    <a:pt x="2430" y="26734"/>
                  </a:lnTo>
                  <a:lnTo>
                    <a:pt x="4393" y="25659"/>
                  </a:lnTo>
                  <a:lnTo>
                    <a:pt x="7384" y="22293"/>
                  </a:lnTo>
                  <a:lnTo>
                    <a:pt x="8077" y="19910"/>
                  </a:lnTo>
                  <a:lnTo>
                    <a:pt x="8132" y="14862"/>
                  </a:lnTo>
                  <a:lnTo>
                    <a:pt x="560" y="14862"/>
                  </a:lnTo>
                  <a:lnTo>
                    <a:pt x="560" y="841"/>
                  </a:lnTo>
                  <a:lnTo>
                    <a:pt x="14862" y="841"/>
                  </a:lnTo>
                  <a:lnTo>
                    <a:pt x="14862" y="19910"/>
                  </a:lnTo>
                  <a:lnTo>
                    <a:pt x="13764" y="24140"/>
                  </a:lnTo>
                  <a:lnTo>
                    <a:pt x="9370" y="30963"/>
                  </a:lnTo>
                  <a:lnTo>
                    <a:pt x="5515" y="33137"/>
                  </a:lnTo>
                  <a:lnTo>
                    <a:pt x="0" y="34071"/>
                  </a:lnTo>
                  <a:close/>
                </a:path>
                <a:path w="3037840" h="34290">
                  <a:moveTo>
                    <a:pt x="3037731" y="13740"/>
                  </a:moveTo>
                  <a:lnTo>
                    <a:pt x="3024691" y="13740"/>
                  </a:lnTo>
                  <a:lnTo>
                    <a:pt x="3024691" y="0"/>
                  </a:lnTo>
                  <a:lnTo>
                    <a:pt x="3037731" y="0"/>
                  </a:lnTo>
                  <a:lnTo>
                    <a:pt x="3037731" y="13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519683" y="1392935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5112" y="1580387"/>
            <a:ext cx="6532245" cy="2452370"/>
          </a:xfrm>
          <a:custGeom>
            <a:avLst/>
            <a:gdLst/>
            <a:ahLst/>
            <a:cxnLst/>
            <a:rect l="l" t="t" r="r" b="b"/>
            <a:pathLst>
              <a:path w="6532245" h="2452370">
                <a:moveTo>
                  <a:pt x="6095" y="0"/>
                </a:moveTo>
                <a:lnTo>
                  <a:pt x="6095" y="2452116"/>
                </a:lnTo>
              </a:path>
              <a:path w="6532245" h="2452370">
                <a:moveTo>
                  <a:pt x="6524244" y="0"/>
                </a:moveTo>
                <a:lnTo>
                  <a:pt x="6524244" y="2452116"/>
                </a:lnTo>
              </a:path>
              <a:path w="6532245" h="2452370">
                <a:moveTo>
                  <a:pt x="4571" y="0"/>
                </a:moveTo>
                <a:lnTo>
                  <a:pt x="6531863" y="0"/>
                </a:lnTo>
              </a:path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  <a:path w="6532245" h="2452370">
                <a:moveTo>
                  <a:pt x="6524244" y="0"/>
                </a:moveTo>
                <a:lnTo>
                  <a:pt x="6524244" y="2452116"/>
                </a:lnTo>
              </a:path>
              <a:path w="6532245" h="2452370">
                <a:moveTo>
                  <a:pt x="6095" y="0"/>
                </a:moveTo>
                <a:lnTo>
                  <a:pt x="6095" y="2452116"/>
                </a:lnTo>
              </a:path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9684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6522707" y="0"/>
                </a:moveTo>
                <a:lnTo>
                  <a:pt x="0" y="0"/>
                </a:lnTo>
                <a:lnTo>
                  <a:pt x="0" y="13716"/>
                </a:lnTo>
                <a:lnTo>
                  <a:pt x="6522707" y="13716"/>
                </a:lnTo>
                <a:lnTo>
                  <a:pt x="6522707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249" y="10270994"/>
            <a:ext cx="73459" cy="113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159" y="934291"/>
            <a:ext cx="3160166" cy="1626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064" y="1187196"/>
            <a:ext cx="6375815" cy="1224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3444" y="1389888"/>
            <a:ext cx="2363334" cy="11511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241804" y="1822703"/>
            <a:ext cx="3075940" cy="2231390"/>
            <a:chOff x="2241804" y="1822703"/>
            <a:chExt cx="3075940" cy="223139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1804" y="1822703"/>
              <a:ext cx="3075432" cy="19964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41804" y="3819143"/>
              <a:ext cx="3075940" cy="234950"/>
            </a:xfrm>
            <a:custGeom>
              <a:avLst/>
              <a:gdLst/>
              <a:ahLst/>
              <a:cxnLst/>
              <a:rect l="l" t="t" r="r" b="b"/>
              <a:pathLst>
                <a:path w="3075940" h="234950">
                  <a:moveTo>
                    <a:pt x="3075432" y="234696"/>
                  </a:moveTo>
                  <a:lnTo>
                    <a:pt x="0" y="234696"/>
                  </a:lnTo>
                  <a:lnTo>
                    <a:pt x="0" y="0"/>
                  </a:lnTo>
                  <a:lnTo>
                    <a:pt x="3075432" y="0"/>
                  </a:lnTo>
                  <a:lnTo>
                    <a:pt x="3075432" y="234696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83997" y="3883538"/>
              <a:ext cx="1193800" cy="117475"/>
            </a:xfrm>
            <a:custGeom>
              <a:avLst/>
              <a:gdLst/>
              <a:ahLst/>
              <a:cxnLst/>
              <a:rect l="l" t="t" r="r" b="b"/>
              <a:pathLst>
                <a:path w="1193800" h="117475">
                  <a:moveTo>
                    <a:pt x="108534" y="101576"/>
                  </a:moveTo>
                  <a:lnTo>
                    <a:pt x="0" y="101576"/>
                  </a:lnTo>
                  <a:lnTo>
                    <a:pt x="0" y="90318"/>
                  </a:lnTo>
                  <a:lnTo>
                    <a:pt x="108534" y="90318"/>
                  </a:lnTo>
                  <a:lnTo>
                    <a:pt x="108534" y="101576"/>
                  </a:lnTo>
                  <a:close/>
                </a:path>
                <a:path w="1193800" h="117475">
                  <a:moveTo>
                    <a:pt x="13408" y="68561"/>
                  </a:moveTo>
                  <a:lnTo>
                    <a:pt x="8981" y="58061"/>
                  </a:lnTo>
                  <a:lnTo>
                    <a:pt x="14041" y="57049"/>
                  </a:lnTo>
                  <a:lnTo>
                    <a:pt x="18890" y="55552"/>
                  </a:lnTo>
                  <a:lnTo>
                    <a:pt x="47562" y="25678"/>
                  </a:lnTo>
                  <a:lnTo>
                    <a:pt x="47562" y="7589"/>
                  </a:lnTo>
                  <a:lnTo>
                    <a:pt x="61477" y="7589"/>
                  </a:lnTo>
                  <a:lnTo>
                    <a:pt x="61477" y="25678"/>
                  </a:lnTo>
                  <a:lnTo>
                    <a:pt x="62552" y="30612"/>
                  </a:lnTo>
                  <a:lnTo>
                    <a:pt x="66853" y="39213"/>
                  </a:lnTo>
                  <a:lnTo>
                    <a:pt x="68805" y="41743"/>
                  </a:lnTo>
                  <a:lnTo>
                    <a:pt x="54520" y="41743"/>
                  </a:lnTo>
                  <a:lnTo>
                    <a:pt x="22179" y="66494"/>
                  </a:lnTo>
                  <a:lnTo>
                    <a:pt x="17878" y="67717"/>
                  </a:lnTo>
                  <a:lnTo>
                    <a:pt x="13408" y="68561"/>
                  </a:lnTo>
                  <a:close/>
                </a:path>
                <a:path w="1193800" h="117475">
                  <a:moveTo>
                    <a:pt x="95631" y="68561"/>
                  </a:moveTo>
                  <a:lnTo>
                    <a:pt x="58610" y="48384"/>
                  </a:lnTo>
                  <a:lnTo>
                    <a:pt x="54520" y="41743"/>
                  </a:lnTo>
                  <a:lnTo>
                    <a:pt x="68805" y="41743"/>
                  </a:lnTo>
                  <a:lnTo>
                    <a:pt x="69699" y="42903"/>
                  </a:lnTo>
                  <a:lnTo>
                    <a:pt x="76783" y="49059"/>
                  </a:lnTo>
                  <a:lnTo>
                    <a:pt x="80873" y="51589"/>
                  </a:lnTo>
                  <a:lnTo>
                    <a:pt x="90150" y="55552"/>
                  </a:lnTo>
                  <a:lnTo>
                    <a:pt x="94999" y="57049"/>
                  </a:lnTo>
                  <a:lnTo>
                    <a:pt x="100058" y="58061"/>
                  </a:lnTo>
                  <a:lnTo>
                    <a:pt x="95631" y="68561"/>
                  </a:lnTo>
                  <a:close/>
                </a:path>
                <a:path w="1193800" h="117475">
                  <a:moveTo>
                    <a:pt x="180258" y="89179"/>
                  </a:moveTo>
                  <a:lnTo>
                    <a:pt x="122701" y="89179"/>
                  </a:lnTo>
                  <a:lnTo>
                    <a:pt x="122701" y="11763"/>
                  </a:lnTo>
                  <a:lnTo>
                    <a:pt x="180258" y="11763"/>
                  </a:lnTo>
                  <a:lnTo>
                    <a:pt x="180258" y="23022"/>
                  </a:lnTo>
                  <a:lnTo>
                    <a:pt x="136363" y="23022"/>
                  </a:lnTo>
                  <a:lnTo>
                    <a:pt x="136363" y="78048"/>
                  </a:lnTo>
                  <a:lnTo>
                    <a:pt x="180258" y="78048"/>
                  </a:lnTo>
                  <a:lnTo>
                    <a:pt x="180258" y="89179"/>
                  </a:lnTo>
                  <a:close/>
                </a:path>
                <a:path w="1193800" h="117475">
                  <a:moveTo>
                    <a:pt x="180258" y="78048"/>
                  </a:moveTo>
                  <a:lnTo>
                    <a:pt x="166596" y="78048"/>
                  </a:lnTo>
                  <a:lnTo>
                    <a:pt x="166596" y="23022"/>
                  </a:lnTo>
                  <a:lnTo>
                    <a:pt x="180258" y="23022"/>
                  </a:lnTo>
                  <a:lnTo>
                    <a:pt x="180258" y="78048"/>
                  </a:lnTo>
                  <a:close/>
                </a:path>
                <a:path w="1193800" h="117475">
                  <a:moveTo>
                    <a:pt x="212261" y="116756"/>
                  </a:moveTo>
                  <a:lnTo>
                    <a:pt x="198726" y="116756"/>
                  </a:lnTo>
                  <a:lnTo>
                    <a:pt x="198726" y="0"/>
                  </a:lnTo>
                  <a:lnTo>
                    <a:pt x="212261" y="0"/>
                  </a:lnTo>
                  <a:lnTo>
                    <a:pt x="212261" y="44020"/>
                  </a:lnTo>
                  <a:lnTo>
                    <a:pt x="230857" y="44020"/>
                  </a:lnTo>
                  <a:lnTo>
                    <a:pt x="230857" y="55405"/>
                  </a:lnTo>
                  <a:lnTo>
                    <a:pt x="212261" y="55405"/>
                  </a:lnTo>
                  <a:lnTo>
                    <a:pt x="212261" y="116756"/>
                  </a:lnTo>
                  <a:close/>
                </a:path>
                <a:path w="1193800" h="117475">
                  <a:moveTo>
                    <a:pt x="333571" y="73367"/>
                  </a:moveTo>
                  <a:lnTo>
                    <a:pt x="254258" y="73367"/>
                  </a:lnTo>
                  <a:lnTo>
                    <a:pt x="254258" y="8854"/>
                  </a:lnTo>
                  <a:lnTo>
                    <a:pt x="332433" y="8854"/>
                  </a:lnTo>
                  <a:lnTo>
                    <a:pt x="332433" y="20112"/>
                  </a:lnTo>
                  <a:lnTo>
                    <a:pt x="267919" y="20112"/>
                  </a:lnTo>
                  <a:lnTo>
                    <a:pt x="267919" y="35165"/>
                  </a:lnTo>
                  <a:lnTo>
                    <a:pt x="331041" y="35165"/>
                  </a:lnTo>
                  <a:lnTo>
                    <a:pt x="331041" y="46424"/>
                  </a:lnTo>
                  <a:lnTo>
                    <a:pt x="267919" y="46424"/>
                  </a:lnTo>
                  <a:lnTo>
                    <a:pt x="267919" y="62236"/>
                  </a:lnTo>
                  <a:lnTo>
                    <a:pt x="333571" y="62236"/>
                  </a:lnTo>
                  <a:lnTo>
                    <a:pt x="333571" y="73367"/>
                  </a:lnTo>
                  <a:close/>
                </a:path>
                <a:path w="1193800" h="117475">
                  <a:moveTo>
                    <a:pt x="347613" y="101576"/>
                  </a:moveTo>
                  <a:lnTo>
                    <a:pt x="239079" y="101576"/>
                  </a:lnTo>
                  <a:lnTo>
                    <a:pt x="239079" y="90318"/>
                  </a:lnTo>
                  <a:lnTo>
                    <a:pt x="347613" y="90318"/>
                  </a:lnTo>
                  <a:lnTo>
                    <a:pt x="347613" y="101576"/>
                  </a:lnTo>
                  <a:close/>
                </a:path>
                <a:path w="1193800" h="117475">
                  <a:moveTo>
                    <a:pt x="400867" y="39972"/>
                  </a:moveTo>
                  <a:lnTo>
                    <a:pt x="387080" y="39972"/>
                  </a:lnTo>
                  <a:lnTo>
                    <a:pt x="384676" y="19859"/>
                  </a:lnTo>
                  <a:lnTo>
                    <a:pt x="398337" y="18341"/>
                  </a:lnTo>
                  <a:lnTo>
                    <a:pt x="400867" y="39972"/>
                  </a:lnTo>
                  <a:close/>
                </a:path>
                <a:path w="1193800" h="117475">
                  <a:moveTo>
                    <a:pt x="437804" y="39972"/>
                  </a:moveTo>
                  <a:lnTo>
                    <a:pt x="424144" y="39972"/>
                  </a:lnTo>
                  <a:lnTo>
                    <a:pt x="426673" y="18341"/>
                  </a:lnTo>
                  <a:lnTo>
                    <a:pt x="440335" y="19859"/>
                  </a:lnTo>
                  <a:lnTo>
                    <a:pt x="437804" y="39972"/>
                  </a:lnTo>
                  <a:close/>
                </a:path>
                <a:path w="1193800" h="117475">
                  <a:moveTo>
                    <a:pt x="456906" y="51230"/>
                  </a:moveTo>
                  <a:lnTo>
                    <a:pt x="368105" y="51230"/>
                  </a:lnTo>
                  <a:lnTo>
                    <a:pt x="368105" y="39972"/>
                  </a:lnTo>
                  <a:lnTo>
                    <a:pt x="456906" y="39972"/>
                  </a:lnTo>
                  <a:lnTo>
                    <a:pt x="456906" y="51230"/>
                  </a:lnTo>
                  <a:close/>
                </a:path>
                <a:path w="1193800" h="117475">
                  <a:moveTo>
                    <a:pt x="419210" y="61730"/>
                  </a:moveTo>
                  <a:lnTo>
                    <a:pt x="405548" y="61730"/>
                  </a:lnTo>
                  <a:lnTo>
                    <a:pt x="405548" y="51230"/>
                  </a:lnTo>
                  <a:lnTo>
                    <a:pt x="419210" y="51230"/>
                  </a:lnTo>
                  <a:lnTo>
                    <a:pt x="419210" y="61730"/>
                  </a:lnTo>
                  <a:close/>
                </a:path>
                <a:path w="1193800" h="117475">
                  <a:moveTo>
                    <a:pt x="466519" y="72988"/>
                  </a:moveTo>
                  <a:lnTo>
                    <a:pt x="357986" y="72988"/>
                  </a:lnTo>
                  <a:lnTo>
                    <a:pt x="357986" y="61730"/>
                  </a:lnTo>
                  <a:lnTo>
                    <a:pt x="466519" y="61730"/>
                  </a:lnTo>
                  <a:lnTo>
                    <a:pt x="466519" y="72988"/>
                  </a:lnTo>
                  <a:close/>
                </a:path>
                <a:path w="1193800" h="117475">
                  <a:moveTo>
                    <a:pt x="452479" y="116756"/>
                  </a:moveTo>
                  <a:lnTo>
                    <a:pt x="372532" y="116756"/>
                  </a:lnTo>
                  <a:lnTo>
                    <a:pt x="372532" y="81716"/>
                  </a:lnTo>
                  <a:lnTo>
                    <a:pt x="386194" y="81716"/>
                  </a:lnTo>
                  <a:lnTo>
                    <a:pt x="386194" y="105498"/>
                  </a:lnTo>
                  <a:lnTo>
                    <a:pt x="452479" y="105498"/>
                  </a:lnTo>
                  <a:lnTo>
                    <a:pt x="452479" y="116756"/>
                  </a:lnTo>
                  <a:close/>
                </a:path>
                <a:path w="1193800" h="117475">
                  <a:moveTo>
                    <a:pt x="455641" y="14546"/>
                  </a:moveTo>
                  <a:lnTo>
                    <a:pt x="369370" y="14546"/>
                  </a:lnTo>
                  <a:lnTo>
                    <a:pt x="369370" y="3288"/>
                  </a:lnTo>
                  <a:lnTo>
                    <a:pt x="455641" y="3288"/>
                  </a:lnTo>
                  <a:lnTo>
                    <a:pt x="455641" y="14546"/>
                  </a:lnTo>
                  <a:close/>
                </a:path>
                <a:path w="1193800" h="117475">
                  <a:moveTo>
                    <a:pt x="556585" y="44147"/>
                  </a:moveTo>
                  <a:lnTo>
                    <a:pt x="543430" y="44147"/>
                  </a:lnTo>
                  <a:lnTo>
                    <a:pt x="543430" y="2529"/>
                  </a:lnTo>
                  <a:lnTo>
                    <a:pt x="556585" y="2529"/>
                  </a:lnTo>
                  <a:lnTo>
                    <a:pt x="556585" y="44147"/>
                  </a:lnTo>
                  <a:close/>
                </a:path>
                <a:path w="1193800" h="117475">
                  <a:moveTo>
                    <a:pt x="510456" y="91456"/>
                  </a:moveTo>
                  <a:lnTo>
                    <a:pt x="500674" y="91456"/>
                  </a:lnTo>
                  <a:lnTo>
                    <a:pt x="496373" y="90402"/>
                  </a:lnTo>
                  <a:lnTo>
                    <a:pt x="478157" y="56079"/>
                  </a:lnTo>
                  <a:lnTo>
                    <a:pt x="478199" y="44147"/>
                  </a:lnTo>
                  <a:lnTo>
                    <a:pt x="496373" y="10288"/>
                  </a:lnTo>
                  <a:lnTo>
                    <a:pt x="500674" y="9234"/>
                  </a:lnTo>
                  <a:lnTo>
                    <a:pt x="510371" y="9234"/>
                  </a:lnTo>
                  <a:lnTo>
                    <a:pt x="514336" y="10119"/>
                  </a:lnTo>
                  <a:lnTo>
                    <a:pt x="520913" y="13661"/>
                  </a:lnTo>
                  <a:lnTo>
                    <a:pt x="523654" y="16107"/>
                  </a:lnTo>
                  <a:lnTo>
                    <a:pt x="527091" y="20998"/>
                  </a:lnTo>
                  <a:lnTo>
                    <a:pt x="503119" y="20998"/>
                  </a:lnTo>
                  <a:lnTo>
                    <a:pt x="500927" y="21715"/>
                  </a:lnTo>
                  <a:lnTo>
                    <a:pt x="491784" y="56079"/>
                  </a:lnTo>
                  <a:lnTo>
                    <a:pt x="491945" y="58609"/>
                  </a:lnTo>
                  <a:lnTo>
                    <a:pt x="503119" y="79692"/>
                  </a:lnTo>
                  <a:lnTo>
                    <a:pt x="527082" y="79692"/>
                  </a:lnTo>
                  <a:lnTo>
                    <a:pt x="523907" y="84394"/>
                  </a:lnTo>
                  <a:lnTo>
                    <a:pt x="521145" y="86924"/>
                  </a:lnTo>
                  <a:lnTo>
                    <a:pt x="514482" y="90550"/>
                  </a:lnTo>
                  <a:lnTo>
                    <a:pt x="510456" y="91456"/>
                  </a:lnTo>
                  <a:close/>
                </a:path>
                <a:path w="1193800" h="117475">
                  <a:moveTo>
                    <a:pt x="527082" y="79692"/>
                  </a:moveTo>
                  <a:lnTo>
                    <a:pt x="508347" y="79692"/>
                  </a:lnTo>
                  <a:lnTo>
                    <a:pt x="510540" y="78975"/>
                  </a:lnTo>
                  <a:lnTo>
                    <a:pt x="514082" y="76108"/>
                  </a:lnTo>
                  <a:lnTo>
                    <a:pt x="519683" y="56079"/>
                  </a:lnTo>
                  <a:lnTo>
                    <a:pt x="519654" y="44147"/>
                  </a:lnTo>
                  <a:lnTo>
                    <a:pt x="508347" y="20998"/>
                  </a:lnTo>
                  <a:lnTo>
                    <a:pt x="527091" y="20998"/>
                  </a:lnTo>
                  <a:lnTo>
                    <a:pt x="533057" y="44147"/>
                  </a:lnTo>
                  <a:lnTo>
                    <a:pt x="556585" y="44147"/>
                  </a:lnTo>
                  <a:lnTo>
                    <a:pt x="556585" y="55405"/>
                  </a:lnTo>
                  <a:lnTo>
                    <a:pt x="533183" y="55405"/>
                  </a:lnTo>
                  <a:lnTo>
                    <a:pt x="533150" y="56079"/>
                  </a:lnTo>
                  <a:lnTo>
                    <a:pt x="533026" y="58609"/>
                  </a:lnTo>
                  <a:lnTo>
                    <a:pt x="532931" y="60549"/>
                  </a:lnTo>
                  <a:lnTo>
                    <a:pt x="532234" y="65314"/>
                  </a:lnTo>
                  <a:lnTo>
                    <a:pt x="529958" y="74084"/>
                  </a:lnTo>
                  <a:lnTo>
                    <a:pt x="528292" y="77900"/>
                  </a:lnTo>
                  <a:lnTo>
                    <a:pt x="527082" y="79692"/>
                  </a:lnTo>
                  <a:close/>
                </a:path>
                <a:path w="1193800" h="117475">
                  <a:moveTo>
                    <a:pt x="556585" y="111316"/>
                  </a:moveTo>
                  <a:lnTo>
                    <a:pt x="543430" y="111316"/>
                  </a:lnTo>
                  <a:lnTo>
                    <a:pt x="543430" y="55405"/>
                  </a:lnTo>
                  <a:lnTo>
                    <a:pt x="556585" y="55405"/>
                  </a:lnTo>
                  <a:lnTo>
                    <a:pt x="556585" y="111316"/>
                  </a:lnTo>
                  <a:close/>
                </a:path>
                <a:path w="1193800" h="117475">
                  <a:moveTo>
                    <a:pt x="579229" y="117135"/>
                  </a:moveTo>
                  <a:lnTo>
                    <a:pt x="565946" y="117135"/>
                  </a:lnTo>
                  <a:lnTo>
                    <a:pt x="565946" y="0"/>
                  </a:lnTo>
                  <a:lnTo>
                    <a:pt x="579229" y="0"/>
                  </a:lnTo>
                  <a:lnTo>
                    <a:pt x="579229" y="117135"/>
                  </a:lnTo>
                  <a:close/>
                </a:path>
                <a:path w="1193800" h="117475">
                  <a:moveTo>
                    <a:pt x="754933" y="116756"/>
                  </a:moveTo>
                  <a:lnTo>
                    <a:pt x="676757" y="116756"/>
                  </a:lnTo>
                  <a:lnTo>
                    <a:pt x="676757" y="72608"/>
                  </a:lnTo>
                  <a:lnTo>
                    <a:pt x="754300" y="72608"/>
                  </a:lnTo>
                  <a:lnTo>
                    <a:pt x="754300" y="83614"/>
                  </a:lnTo>
                  <a:lnTo>
                    <a:pt x="690419" y="83614"/>
                  </a:lnTo>
                  <a:lnTo>
                    <a:pt x="690419" y="105751"/>
                  </a:lnTo>
                  <a:lnTo>
                    <a:pt x="754933" y="105751"/>
                  </a:lnTo>
                  <a:lnTo>
                    <a:pt x="754933" y="116756"/>
                  </a:lnTo>
                  <a:close/>
                </a:path>
                <a:path w="1193800" h="117475">
                  <a:moveTo>
                    <a:pt x="666258" y="68814"/>
                  </a:moveTo>
                  <a:lnTo>
                    <a:pt x="660186" y="58947"/>
                  </a:lnTo>
                  <a:lnTo>
                    <a:pt x="666089" y="57260"/>
                  </a:lnTo>
                  <a:lnTo>
                    <a:pt x="671803" y="55025"/>
                  </a:lnTo>
                  <a:lnTo>
                    <a:pt x="705366" y="27323"/>
                  </a:lnTo>
                  <a:lnTo>
                    <a:pt x="707496" y="18847"/>
                  </a:lnTo>
                  <a:lnTo>
                    <a:pt x="665246" y="18847"/>
                  </a:lnTo>
                  <a:lnTo>
                    <a:pt x="665246" y="7589"/>
                  </a:lnTo>
                  <a:lnTo>
                    <a:pt x="721664" y="7589"/>
                  </a:lnTo>
                  <a:lnTo>
                    <a:pt x="721664" y="18004"/>
                  </a:lnTo>
                  <a:lnTo>
                    <a:pt x="701340" y="51083"/>
                  </a:lnTo>
                  <a:lnTo>
                    <a:pt x="674438" y="66199"/>
                  </a:lnTo>
                  <a:lnTo>
                    <a:pt x="666258" y="68814"/>
                  </a:lnTo>
                  <a:close/>
                </a:path>
                <a:path w="1193800" h="117475">
                  <a:moveTo>
                    <a:pt x="753668" y="67043"/>
                  </a:moveTo>
                  <a:lnTo>
                    <a:pt x="740132" y="67043"/>
                  </a:lnTo>
                  <a:lnTo>
                    <a:pt x="740132" y="0"/>
                  </a:lnTo>
                  <a:lnTo>
                    <a:pt x="753668" y="0"/>
                  </a:lnTo>
                  <a:lnTo>
                    <a:pt x="753668" y="27702"/>
                  </a:lnTo>
                  <a:lnTo>
                    <a:pt x="772262" y="27702"/>
                  </a:lnTo>
                  <a:lnTo>
                    <a:pt x="772262" y="38960"/>
                  </a:lnTo>
                  <a:lnTo>
                    <a:pt x="753668" y="38960"/>
                  </a:lnTo>
                  <a:lnTo>
                    <a:pt x="753668" y="67043"/>
                  </a:lnTo>
                  <a:close/>
                </a:path>
                <a:path w="1193800" h="117475">
                  <a:moveTo>
                    <a:pt x="880164" y="89306"/>
                  </a:moveTo>
                  <a:lnTo>
                    <a:pt x="866628" y="89306"/>
                  </a:lnTo>
                  <a:lnTo>
                    <a:pt x="866628" y="0"/>
                  </a:lnTo>
                  <a:lnTo>
                    <a:pt x="880164" y="0"/>
                  </a:lnTo>
                  <a:lnTo>
                    <a:pt x="880164" y="89306"/>
                  </a:lnTo>
                  <a:close/>
                </a:path>
                <a:path w="1193800" h="117475">
                  <a:moveTo>
                    <a:pt x="836396" y="13534"/>
                  </a:moveTo>
                  <a:lnTo>
                    <a:pt x="798573" y="13534"/>
                  </a:lnTo>
                  <a:lnTo>
                    <a:pt x="798573" y="2276"/>
                  </a:lnTo>
                  <a:lnTo>
                    <a:pt x="836396" y="2276"/>
                  </a:lnTo>
                  <a:lnTo>
                    <a:pt x="836396" y="13534"/>
                  </a:lnTo>
                  <a:close/>
                </a:path>
                <a:path w="1193800" h="117475">
                  <a:moveTo>
                    <a:pt x="851576" y="30359"/>
                  </a:moveTo>
                  <a:lnTo>
                    <a:pt x="783394" y="30359"/>
                  </a:lnTo>
                  <a:lnTo>
                    <a:pt x="783394" y="19100"/>
                  </a:lnTo>
                  <a:lnTo>
                    <a:pt x="851576" y="19100"/>
                  </a:lnTo>
                  <a:lnTo>
                    <a:pt x="851576" y="30359"/>
                  </a:lnTo>
                  <a:close/>
                </a:path>
                <a:path w="1193800" h="117475">
                  <a:moveTo>
                    <a:pt x="825770" y="77415"/>
                  </a:moveTo>
                  <a:lnTo>
                    <a:pt x="809157" y="77415"/>
                  </a:lnTo>
                  <a:lnTo>
                    <a:pt x="802706" y="75476"/>
                  </a:lnTo>
                  <a:lnTo>
                    <a:pt x="793430" y="67717"/>
                  </a:lnTo>
                  <a:lnTo>
                    <a:pt x="791110" y="62573"/>
                  </a:lnTo>
                  <a:lnTo>
                    <a:pt x="791110" y="49755"/>
                  </a:lnTo>
                  <a:lnTo>
                    <a:pt x="793430" y="44611"/>
                  </a:lnTo>
                  <a:lnTo>
                    <a:pt x="802706" y="36852"/>
                  </a:lnTo>
                  <a:lnTo>
                    <a:pt x="809157" y="34912"/>
                  </a:lnTo>
                  <a:lnTo>
                    <a:pt x="825770" y="34912"/>
                  </a:lnTo>
                  <a:lnTo>
                    <a:pt x="832264" y="36852"/>
                  </a:lnTo>
                  <a:lnTo>
                    <a:pt x="841541" y="44611"/>
                  </a:lnTo>
                  <a:lnTo>
                    <a:pt x="842073" y="45791"/>
                  </a:lnTo>
                  <a:lnTo>
                    <a:pt x="815060" y="45791"/>
                  </a:lnTo>
                  <a:lnTo>
                    <a:pt x="813058" y="46086"/>
                  </a:lnTo>
                  <a:lnTo>
                    <a:pt x="804392" y="54772"/>
                  </a:lnTo>
                  <a:lnTo>
                    <a:pt x="804392" y="57387"/>
                  </a:lnTo>
                  <a:lnTo>
                    <a:pt x="815060" y="66537"/>
                  </a:lnTo>
                  <a:lnTo>
                    <a:pt x="842073" y="66537"/>
                  </a:lnTo>
                  <a:lnTo>
                    <a:pt x="841541" y="67717"/>
                  </a:lnTo>
                  <a:lnTo>
                    <a:pt x="832264" y="75476"/>
                  </a:lnTo>
                  <a:lnTo>
                    <a:pt x="825770" y="77415"/>
                  </a:lnTo>
                  <a:close/>
                </a:path>
                <a:path w="1193800" h="117475">
                  <a:moveTo>
                    <a:pt x="842073" y="66537"/>
                  </a:moveTo>
                  <a:lnTo>
                    <a:pt x="819951" y="66537"/>
                  </a:lnTo>
                  <a:lnTo>
                    <a:pt x="822060" y="66241"/>
                  </a:lnTo>
                  <a:lnTo>
                    <a:pt x="825433" y="65061"/>
                  </a:lnTo>
                  <a:lnTo>
                    <a:pt x="830577" y="57387"/>
                  </a:lnTo>
                  <a:lnTo>
                    <a:pt x="830556" y="54772"/>
                  </a:lnTo>
                  <a:lnTo>
                    <a:pt x="819951" y="45791"/>
                  </a:lnTo>
                  <a:lnTo>
                    <a:pt x="842073" y="45791"/>
                  </a:lnTo>
                  <a:lnTo>
                    <a:pt x="843860" y="49755"/>
                  </a:lnTo>
                  <a:lnTo>
                    <a:pt x="843860" y="62573"/>
                  </a:lnTo>
                  <a:lnTo>
                    <a:pt x="842073" y="66537"/>
                  </a:lnTo>
                  <a:close/>
                </a:path>
                <a:path w="1193800" h="117475">
                  <a:moveTo>
                    <a:pt x="882062" y="115491"/>
                  </a:moveTo>
                  <a:lnTo>
                    <a:pt x="801989" y="115491"/>
                  </a:lnTo>
                  <a:lnTo>
                    <a:pt x="801989" y="82728"/>
                  </a:lnTo>
                  <a:lnTo>
                    <a:pt x="815651" y="82728"/>
                  </a:lnTo>
                  <a:lnTo>
                    <a:pt x="815651" y="104233"/>
                  </a:lnTo>
                  <a:lnTo>
                    <a:pt x="882062" y="104233"/>
                  </a:lnTo>
                  <a:lnTo>
                    <a:pt x="882062" y="115491"/>
                  </a:lnTo>
                  <a:close/>
                </a:path>
                <a:path w="1193800" h="117475">
                  <a:moveTo>
                    <a:pt x="1062323" y="86776"/>
                  </a:moveTo>
                  <a:lnTo>
                    <a:pt x="1048788" y="86776"/>
                  </a:lnTo>
                  <a:lnTo>
                    <a:pt x="1048788" y="0"/>
                  </a:lnTo>
                  <a:lnTo>
                    <a:pt x="1062323" y="0"/>
                  </a:lnTo>
                  <a:lnTo>
                    <a:pt x="1062323" y="86776"/>
                  </a:lnTo>
                  <a:close/>
                </a:path>
                <a:path w="1193800" h="117475">
                  <a:moveTo>
                    <a:pt x="1002487" y="64513"/>
                  </a:moveTo>
                  <a:lnTo>
                    <a:pt x="993886" y="64513"/>
                  </a:lnTo>
                  <a:lnTo>
                    <a:pt x="989876" y="63796"/>
                  </a:lnTo>
                  <a:lnTo>
                    <a:pt x="967702" y="39171"/>
                  </a:lnTo>
                  <a:lnTo>
                    <a:pt x="967702" y="30401"/>
                  </a:lnTo>
                  <a:lnTo>
                    <a:pt x="993886" y="5059"/>
                  </a:lnTo>
                  <a:lnTo>
                    <a:pt x="1002487" y="5059"/>
                  </a:lnTo>
                  <a:lnTo>
                    <a:pt x="1023194" y="16570"/>
                  </a:lnTo>
                  <a:lnTo>
                    <a:pt x="995658" y="16570"/>
                  </a:lnTo>
                  <a:lnTo>
                    <a:pt x="993334" y="17013"/>
                  </a:lnTo>
                  <a:lnTo>
                    <a:pt x="981113" y="32045"/>
                  </a:lnTo>
                  <a:lnTo>
                    <a:pt x="981113" y="40057"/>
                  </a:lnTo>
                  <a:lnTo>
                    <a:pt x="982666" y="44463"/>
                  </a:lnTo>
                  <a:lnTo>
                    <a:pt x="988905" y="51294"/>
                  </a:lnTo>
                  <a:lnTo>
                    <a:pt x="993039" y="53001"/>
                  </a:lnTo>
                  <a:lnTo>
                    <a:pt x="1023197" y="53001"/>
                  </a:lnTo>
                  <a:lnTo>
                    <a:pt x="1022728" y="53676"/>
                  </a:lnTo>
                  <a:lnTo>
                    <a:pt x="1017156" y="58905"/>
                  </a:lnTo>
                  <a:lnTo>
                    <a:pt x="1013917" y="60929"/>
                  </a:lnTo>
                  <a:lnTo>
                    <a:pt x="1006488" y="63796"/>
                  </a:lnTo>
                  <a:lnTo>
                    <a:pt x="1002487" y="64513"/>
                  </a:lnTo>
                  <a:close/>
                </a:path>
                <a:path w="1193800" h="117475">
                  <a:moveTo>
                    <a:pt x="1023197" y="53001"/>
                  </a:moveTo>
                  <a:lnTo>
                    <a:pt x="1003668" y="53001"/>
                  </a:lnTo>
                  <a:lnTo>
                    <a:pt x="1007907" y="51294"/>
                  </a:lnTo>
                  <a:lnTo>
                    <a:pt x="1013889" y="44463"/>
                  </a:lnTo>
                  <a:lnTo>
                    <a:pt x="1015394" y="40057"/>
                  </a:lnTo>
                  <a:lnTo>
                    <a:pt x="1015394" y="29473"/>
                  </a:lnTo>
                  <a:lnTo>
                    <a:pt x="1013889" y="25109"/>
                  </a:lnTo>
                  <a:lnTo>
                    <a:pt x="1007907" y="18278"/>
                  </a:lnTo>
                  <a:lnTo>
                    <a:pt x="1003668" y="16570"/>
                  </a:lnTo>
                  <a:lnTo>
                    <a:pt x="1023194" y="16570"/>
                  </a:lnTo>
                  <a:lnTo>
                    <a:pt x="1024900" y="19037"/>
                  </a:lnTo>
                  <a:lnTo>
                    <a:pt x="1028014" y="26374"/>
                  </a:lnTo>
                  <a:lnTo>
                    <a:pt x="1028795" y="30401"/>
                  </a:lnTo>
                  <a:lnTo>
                    <a:pt x="1028795" y="39171"/>
                  </a:lnTo>
                  <a:lnTo>
                    <a:pt x="1028035" y="43198"/>
                  </a:lnTo>
                  <a:lnTo>
                    <a:pt x="1027516" y="44463"/>
                  </a:lnTo>
                  <a:lnTo>
                    <a:pt x="1024909" y="50535"/>
                  </a:lnTo>
                  <a:lnTo>
                    <a:pt x="1023197" y="53001"/>
                  </a:lnTo>
                  <a:close/>
                </a:path>
                <a:path w="1193800" h="117475">
                  <a:moveTo>
                    <a:pt x="1064219" y="115491"/>
                  </a:moveTo>
                  <a:lnTo>
                    <a:pt x="984142" y="115491"/>
                  </a:lnTo>
                  <a:lnTo>
                    <a:pt x="984142" y="75138"/>
                  </a:lnTo>
                  <a:lnTo>
                    <a:pt x="997811" y="75138"/>
                  </a:lnTo>
                  <a:lnTo>
                    <a:pt x="997811" y="104233"/>
                  </a:lnTo>
                  <a:lnTo>
                    <a:pt x="1064219" y="104233"/>
                  </a:lnTo>
                  <a:lnTo>
                    <a:pt x="1064219" y="115491"/>
                  </a:lnTo>
                  <a:close/>
                </a:path>
                <a:path w="1193800" h="117475">
                  <a:moveTo>
                    <a:pt x="1087488" y="70078"/>
                  </a:moveTo>
                  <a:lnTo>
                    <a:pt x="1081421" y="60212"/>
                  </a:lnTo>
                  <a:lnTo>
                    <a:pt x="1087326" y="58525"/>
                  </a:lnTo>
                  <a:lnTo>
                    <a:pt x="1093041" y="56227"/>
                  </a:lnTo>
                  <a:lnTo>
                    <a:pt x="1126598" y="27407"/>
                  </a:lnTo>
                  <a:lnTo>
                    <a:pt x="1128732" y="18847"/>
                  </a:lnTo>
                  <a:lnTo>
                    <a:pt x="1086479" y="18847"/>
                  </a:lnTo>
                  <a:lnTo>
                    <a:pt x="1086479" y="7589"/>
                  </a:lnTo>
                  <a:lnTo>
                    <a:pt x="1142895" y="7589"/>
                  </a:lnTo>
                  <a:lnTo>
                    <a:pt x="1142895" y="18004"/>
                  </a:lnTo>
                  <a:lnTo>
                    <a:pt x="1122579" y="51884"/>
                  </a:lnTo>
                  <a:lnTo>
                    <a:pt x="1095670" y="67464"/>
                  </a:lnTo>
                  <a:lnTo>
                    <a:pt x="1087488" y="70078"/>
                  </a:lnTo>
                  <a:close/>
                </a:path>
                <a:path w="1193800" h="117475">
                  <a:moveTo>
                    <a:pt x="1174899" y="86776"/>
                  </a:moveTo>
                  <a:lnTo>
                    <a:pt x="1161364" y="86776"/>
                  </a:lnTo>
                  <a:lnTo>
                    <a:pt x="1161364" y="0"/>
                  </a:lnTo>
                  <a:lnTo>
                    <a:pt x="1174899" y="0"/>
                  </a:lnTo>
                  <a:lnTo>
                    <a:pt x="1174899" y="34153"/>
                  </a:lnTo>
                  <a:lnTo>
                    <a:pt x="1193492" y="34153"/>
                  </a:lnTo>
                  <a:lnTo>
                    <a:pt x="1193492" y="45412"/>
                  </a:lnTo>
                  <a:lnTo>
                    <a:pt x="1174899" y="45412"/>
                  </a:lnTo>
                  <a:lnTo>
                    <a:pt x="1174899" y="86776"/>
                  </a:lnTo>
                  <a:close/>
                </a:path>
                <a:path w="1193800" h="117475">
                  <a:moveTo>
                    <a:pt x="1176795" y="115491"/>
                  </a:moveTo>
                  <a:lnTo>
                    <a:pt x="1097994" y="115491"/>
                  </a:lnTo>
                  <a:lnTo>
                    <a:pt x="1097994" y="75138"/>
                  </a:lnTo>
                  <a:lnTo>
                    <a:pt x="1111653" y="75138"/>
                  </a:lnTo>
                  <a:lnTo>
                    <a:pt x="1111653" y="104233"/>
                  </a:lnTo>
                  <a:lnTo>
                    <a:pt x="1176795" y="104233"/>
                  </a:lnTo>
                  <a:lnTo>
                    <a:pt x="1176795" y="1154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94309" y="4383569"/>
            <a:ext cx="6371590" cy="129539"/>
          </a:xfrm>
          <a:custGeom>
            <a:avLst/>
            <a:gdLst/>
            <a:ahLst/>
            <a:cxnLst/>
            <a:rect l="l" t="t" r="r" b="b"/>
            <a:pathLst>
              <a:path w="6371590" h="129539">
                <a:moveTo>
                  <a:pt x="106692" y="65760"/>
                </a:moveTo>
                <a:lnTo>
                  <a:pt x="71831" y="47929"/>
                </a:lnTo>
                <a:lnTo>
                  <a:pt x="62674" y="28232"/>
                </a:lnTo>
                <a:lnTo>
                  <a:pt x="62674" y="8407"/>
                </a:lnTo>
                <a:lnTo>
                  <a:pt x="53975" y="8407"/>
                </a:lnTo>
                <a:lnTo>
                  <a:pt x="53975" y="28232"/>
                </a:lnTo>
                <a:lnTo>
                  <a:pt x="52781" y="33858"/>
                </a:lnTo>
                <a:lnTo>
                  <a:pt x="21450" y="62763"/>
                </a:lnTo>
                <a:lnTo>
                  <a:pt x="9956" y="65760"/>
                </a:lnTo>
                <a:lnTo>
                  <a:pt x="12890" y="72631"/>
                </a:lnTo>
                <a:lnTo>
                  <a:pt x="48094" y="55880"/>
                </a:lnTo>
                <a:lnTo>
                  <a:pt x="58331" y="40525"/>
                </a:lnTo>
                <a:lnTo>
                  <a:pt x="60007" y="44919"/>
                </a:lnTo>
                <a:lnTo>
                  <a:pt x="93967" y="70180"/>
                </a:lnTo>
                <a:lnTo>
                  <a:pt x="103759" y="72631"/>
                </a:lnTo>
                <a:lnTo>
                  <a:pt x="106692" y="65760"/>
                </a:lnTo>
                <a:close/>
              </a:path>
              <a:path w="6371590" h="129539">
                <a:moveTo>
                  <a:pt x="116090" y="102069"/>
                </a:moveTo>
                <a:lnTo>
                  <a:pt x="0" y="102069"/>
                </a:lnTo>
                <a:lnTo>
                  <a:pt x="0" y="109499"/>
                </a:lnTo>
                <a:lnTo>
                  <a:pt x="116090" y="109499"/>
                </a:lnTo>
                <a:lnTo>
                  <a:pt x="116090" y="102069"/>
                </a:lnTo>
                <a:close/>
              </a:path>
              <a:path w="6371590" h="129539">
                <a:moveTo>
                  <a:pt x="194195" y="13042"/>
                </a:moveTo>
                <a:lnTo>
                  <a:pt x="185775" y="13042"/>
                </a:lnTo>
                <a:lnTo>
                  <a:pt x="185775" y="20472"/>
                </a:lnTo>
                <a:lnTo>
                  <a:pt x="185775" y="88468"/>
                </a:lnTo>
                <a:lnTo>
                  <a:pt x="143014" y="88468"/>
                </a:lnTo>
                <a:lnTo>
                  <a:pt x="143014" y="20472"/>
                </a:lnTo>
                <a:lnTo>
                  <a:pt x="185775" y="20472"/>
                </a:lnTo>
                <a:lnTo>
                  <a:pt x="185775" y="13042"/>
                </a:lnTo>
                <a:lnTo>
                  <a:pt x="134607" y="13042"/>
                </a:lnTo>
                <a:lnTo>
                  <a:pt x="134607" y="95770"/>
                </a:lnTo>
                <a:lnTo>
                  <a:pt x="194195" y="95770"/>
                </a:lnTo>
                <a:lnTo>
                  <a:pt x="194195" y="88468"/>
                </a:lnTo>
                <a:lnTo>
                  <a:pt x="194195" y="20472"/>
                </a:lnTo>
                <a:lnTo>
                  <a:pt x="194195" y="13042"/>
                </a:lnTo>
                <a:close/>
              </a:path>
              <a:path w="6371590" h="129539">
                <a:moveTo>
                  <a:pt x="250278" y="49771"/>
                </a:moveTo>
                <a:lnTo>
                  <a:pt x="228409" y="49771"/>
                </a:lnTo>
                <a:lnTo>
                  <a:pt x="228409" y="0"/>
                </a:lnTo>
                <a:lnTo>
                  <a:pt x="220129" y="0"/>
                </a:lnTo>
                <a:lnTo>
                  <a:pt x="220129" y="126326"/>
                </a:lnTo>
                <a:lnTo>
                  <a:pt x="228409" y="126326"/>
                </a:lnTo>
                <a:lnTo>
                  <a:pt x="228409" y="57340"/>
                </a:lnTo>
                <a:lnTo>
                  <a:pt x="250278" y="57340"/>
                </a:lnTo>
                <a:lnTo>
                  <a:pt x="250278" y="49771"/>
                </a:lnTo>
                <a:close/>
              </a:path>
              <a:path w="6371590" h="129539">
                <a:moveTo>
                  <a:pt x="362724" y="70802"/>
                </a:moveTo>
                <a:lnTo>
                  <a:pt x="287439" y="70802"/>
                </a:lnTo>
                <a:lnTo>
                  <a:pt x="287439" y="47396"/>
                </a:lnTo>
                <a:lnTo>
                  <a:pt x="359930" y="47396"/>
                </a:lnTo>
                <a:lnTo>
                  <a:pt x="359930" y="39954"/>
                </a:lnTo>
                <a:lnTo>
                  <a:pt x="287439" y="39954"/>
                </a:lnTo>
                <a:lnTo>
                  <a:pt x="287439" y="17246"/>
                </a:lnTo>
                <a:lnTo>
                  <a:pt x="361327" y="17246"/>
                </a:lnTo>
                <a:lnTo>
                  <a:pt x="361327" y="9817"/>
                </a:lnTo>
                <a:lnTo>
                  <a:pt x="279019" y="9817"/>
                </a:lnTo>
                <a:lnTo>
                  <a:pt x="279019" y="78092"/>
                </a:lnTo>
                <a:lnTo>
                  <a:pt x="362724" y="78092"/>
                </a:lnTo>
                <a:lnTo>
                  <a:pt x="362724" y="70802"/>
                </a:lnTo>
                <a:close/>
              </a:path>
              <a:path w="6371590" h="129539">
                <a:moveTo>
                  <a:pt x="378294" y="102069"/>
                </a:moveTo>
                <a:lnTo>
                  <a:pt x="262191" y="102069"/>
                </a:lnTo>
                <a:lnTo>
                  <a:pt x="262191" y="109499"/>
                </a:lnTo>
                <a:lnTo>
                  <a:pt x="378294" y="109499"/>
                </a:lnTo>
                <a:lnTo>
                  <a:pt x="378294" y="102069"/>
                </a:lnTo>
                <a:close/>
              </a:path>
              <a:path w="6371590" h="129539">
                <a:moveTo>
                  <a:pt x="495935" y="118897"/>
                </a:moveTo>
                <a:lnTo>
                  <a:pt x="419938" y="118897"/>
                </a:lnTo>
                <a:lnTo>
                  <a:pt x="419938" y="89738"/>
                </a:lnTo>
                <a:lnTo>
                  <a:pt x="411518" y="89738"/>
                </a:lnTo>
                <a:lnTo>
                  <a:pt x="411518" y="126326"/>
                </a:lnTo>
                <a:lnTo>
                  <a:pt x="495935" y="126326"/>
                </a:lnTo>
                <a:lnTo>
                  <a:pt x="495935" y="118897"/>
                </a:lnTo>
                <a:close/>
              </a:path>
              <a:path w="6371590" h="129539">
                <a:moveTo>
                  <a:pt x="499440" y="3644"/>
                </a:moveTo>
                <a:lnTo>
                  <a:pt x="408012" y="3644"/>
                </a:lnTo>
                <a:lnTo>
                  <a:pt x="408012" y="11074"/>
                </a:lnTo>
                <a:lnTo>
                  <a:pt x="499440" y="11074"/>
                </a:lnTo>
                <a:lnTo>
                  <a:pt x="499440" y="3644"/>
                </a:lnTo>
                <a:close/>
              </a:path>
              <a:path w="6371590" h="129539">
                <a:moveTo>
                  <a:pt x="511492" y="69545"/>
                </a:moveTo>
                <a:lnTo>
                  <a:pt x="457796" y="69545"/>
                </a:lnTo>
                <a:lnTo>
                  <a:pt x="457796" y="53835"/>
                </a:lnTo>
                <a:lnTo>
                  <a:pt x="500837" y="53835"/>
                </a:lnTo>
                <a:lnTo>
                  <a:pt x="500837" y="46405"/>
                </a:lnTo>
                <a:lnTo>
                  <a:pt x="477850" y="46405"/>
                </a:lnTo>
                <a:lnTo>
                  <a:pt x="481355" y="18503"/>
                </a:lnTo>
                <a:lnTo>
                  <a:pt x="472935" y="17386"/>
                </a:lnTo>
                <a:lnTo>
                  <a:pt x="469430" y="46405"/>
                </a:lnTo>
                <a:lnTo>
                  <a:pt x="437883" y="46405"/>
                </a:lnTo>
                <a:lnTo>
                  <a:pt x="434517" y="17386"/>
                </a:lnTo>
                <a:lnTo>
                  <a:pt x="426110" y="18503"/>
                </a:lnTo>
                <a:lnTo>
                  <a:pt x="429336" y="46405"/>
                </a:lnTo>
                <a:lnTo>
                  <a:pt x="406615" y="46405"/>
                </a:lnTo>
                <a:lnTo>
                  <a:pt x="406615" y="53835"/>
                </a:lnTo>
                <a:lnTo>
                  <a:pt x="449376" y="53835"/>
                </a:lnTo>
                <a:lnTo>
                  <a:pt x="449376" y="69545"/>
                </a:lnTo>
                <a:lnTo>
                  <a:pt x="395401" y="69545"/>
                </a:lnTo>
                <a:lnTo>
                  <a:pt x="395401" y="76974"/>
                </a:lnTo>
                <a:lnTo>
                  <a:pt x="511492" y="76974"/>
                </a:lnTo>
                <a:lnTo>
                  <a:pt x="511492" y="69545"/>
                </a:lnTo>
                <a:close/>
              </a:path>
              <a:path w="6371590" h="129539">
                <a:moveTo>
                  <a:pt x="626325" y="118897"/>
                </a:moveTo>
                <a:lnTo>
                  <a:pt x="550329" y="118897"/>
                </a:lnTo>
                <a:lnTo>
                  <a:pt x="550329" y="89039"/>
                </a:lnTo>
                <a:lnTo>
                  <a:pt x="541921" y="89039"/>
                </a:lnTo>
                <a:lnTo>
                  <a:pt x="541921" y="126326"/>
                </a:lnTo>
                <a:lnTo>
                  <a:pt x="626325" y="126326"/>
                </a:lnTo>
                <a:lnTo>
                  <a:pt x="626325" y="118897"/>
                </a:lnTo>
                <a:close/>
              </a:path>
              <a:path w="6371590" h="129539">
                <a:moveTo>
                  <a:pt x="628294" y="19062"/>
                </a:moveTo>
                <a:lnTo>
                  <a:pt x="624395" y="12763"/>
                </a:lnTo>
                <a:lnTo>
                  <a:pt x="619887" y="10172"/>
                </a:lnTo>
                <a:lnTo>
                  <a:pt x="619887" y="24307"/>
                </a:lnTo>
                <a:lnTo>
                  <a:pt x="619887" y="30099"/>
                </a:lnTo>
                <a:lnTo>
                  <a:pt x="589546" y="45427"/>
                </a:lnTo>
                <a:lnTo>
                  <a:pt x="584123" y="45427"/>
                </a:lnTo>
                <a:lnTo>
                  <a:pt x="573049" y="45008"/>
                </a:lnTo>
                <a:lnTo>
                  <a:pt x="575322" y="45008"/>
                </a:lnTo>
                <a:lnTo>
                  <a:pt x="569302" y="44234"/>
                </a:lnTo>
                <a:lnTo>
                  <a:pt x="563168" y="42748"/>
                </a:lnTo>
                <a:lnTo>
                  <a:pt x="557911" y="40665"/>
                </a:lnTo>
                <a:lnTo>
                  <a:pt x="551459" y="37477"/>
                </a:lnTo>
                <a:lnTo>
                  <a:pt x="548233" y="32994"/>
                </a:lnTo>
                <a:lnTo>
                  <a:pt x="548233" y="21310"/>
                </a:lnTo>
                <a:lnTo>
                  <a:pt x="584123" y="8966"/>
                </a:lnTo>
                <a:lnTo>
                  <a:pt x="589546" y="8966"/>
                </a:lnTo>
                <a:lnTo>
                  <a:pt x="593191" y="9271"/>
                </a:lnTo>
                <a:lnTo>
                  <a:pt x="593902" y="9271"/>
                </a:lnTo>
                <a:lnTo>
                  <a:pt x="619887" y="24307"/>
                </a:lnTo>
                <a:lnTo>
                  <a:pt x="619887" y="10172"/>
                </a:lnTo>
                <a:lnTo>
                  <a:pt x="584123" y="1536"/>
                </a:lnTo>
                <a:lnTo>
                  <a:pt x="577303" y="1536"/>
                </a:lnTo>
                <a:lnTo>
                  <a:pt x="540842" y="19558"/>
                </a:lnTo>
                <a:lnTo>
                  <a:pt x="539813" y="23177"/>
                </a:lnTo>
                <a:lnTo>
                  <a:pt x="539813" y="31318"/>
                </a:lnTo>
                <a:lnTo>
                  <a:pt x="577303" y="52857"/>
                </a:lnTo>
                <a:lnTo>
                  <a:pt x="584123" y="52857"/>
                </a:lnTo>
                <a:lnTo>
                  <a:pt x="624395" y="41643"/>
                </a:lnTo>
                <a:lnTo>
                  <a:pt x="628294" y="35331"/>
                </a:lnTo>
                <a:lnTo>
                  <a:pt x="628294" y="19062"/>
                </a:lnTo>
                <a:close/>
              </a:path>
              <a:path w="6371590" h="129539">
                <a:moveTo>
                  <a:pt x="641896" y="66319"/>
                </a:moveTo>
                <a:lnTo>
                  <a:pt x="525792" y="66319"/>
                </a:lnTo>
                <a:lnTo>
                  <a:pt x="525792" y="73748"/>
                </a:lnTo>
                <a:lnTo>
                  <a:pt x="641896" y="73748"/>
                </a:lnTo>
                <a:lnTo>
                  <a:pt x="641896" y="66319"/>
                </a:lnTo>
                <a:close/>
              </a:path>
              <a:path w="6371590" h="129539">
                <a:moveTo>
                  <a:pt x="840016" y="23037"/>
                </a:moveTo>
                <a:lnTo>
                  <a:pt x="836117" y="16243"/>
                </a:lnTo>
                <a:lnTo>
                  <a:pt x="831608" y="13462"/>
                </a:lnTo>
                <a:lnTo>
                  <a:pt x="831608" y="25285"/>
                </a:lnTo>
                <a:lnTo>
                  <a:pt x="831608" y="38277"/>
                </a:lnTo>
                <a:lnTo>
                  <a:pt x="795845" y="51739"/>
                </a:lnTo>
                <a:lnTo>
                  <a:pt x="788009" y="51422"/>
                </a:lnTo>
                <a:lnTo>
                  <a:pt x="759955" y="38277"/>
                </a:lnTo>
                <a:lnTo>
                  <a:pt x="759955" y="25285"/>
                </a:lnTo>
                <a:lnTo>
                  <a:pt x="795845" y="11912"/>
                </a:lnTo>
                <a:lnTo>
                  <a:pt x="803630" y="12230"/>
                </a:lnTo>
                <a:lnTo>
                  <a:pt x="831608" y="25285"/>
                </a:lnTo>
                <a:lnTo>
                  <a:pt x="831608" y="13462"/>
                </a:lnTo>
                <a:lnTo>
                  <a:pt x="795845" y="4203"/>
                </a:lnTo>
                <a:lnTo>
                  <a:pt x="789025" y="4203"/>
                </a:lnTo>
                <a:lnTo>
                  <a:pt x="752563" y="23533"/>
                </a:lnTo>
                <a:lnTo>
                  <a:pt x="751535" y="27432"/>
                </a:lnTo>
                <a:lnTo>
                  <a:pt x="751535" y="36220"/>
                </a:lnTo>
                <a:lnTo>
                  <a:pt x="782878" y="58839"/>
                </a:lnTo>
                <a:lnTo>
                  <a:pt x="789025" y="59448"/>
                </a:lnTo>
                <a:lnTo>
                  <a:pt x="795845" y="59448"/>
                </a:lnTo>
                <a:lnTo>
                  <a:pt x="836117" y="47409"/>
                </a:lnTo>
                <a:lnTo>
                  <a:pt x="840016" y="40614"/>
                </a:lnTo>
                <a:lnTo>
                  <a:pt x="840016" y="23037"/>
                </a:lnTo>
                <a:close/>
              </a:path>
              <a:path w="6371590" h="129539">
                <a:moveTo>
                  <a:pt x="853617" y="75438"/>
                </a:moveTo>
                <a:lnTo>
                  <a:pt x="737374" y="75438"/>
                </a:lnTo>
                <a:lnTo>
                  <a:pt x="737374" y="82867"/>
                </a:lnTo>
                <a:lnTo>
                  <a:pt x="791222" y="82867"/>
                </a:lnTo>
                <a:lnTo>
                  <a:pt x="791222" y="127038"/>
                </a:lnTo>
                <a:lnTo>
                  <a:pt x="799630" y="127038"/>
                </a:lnTo>
                <a:lnTo>
                  <a:pt x="799630" y="82867"/>
                </a:lnTo>
                <a:lnTo>
                  <a:pt x="853617" y="82867"/>
                </a:lnTo>
                <a:lnTo>
                  <a:pt x="853617" y="75438"/>
                </a:lnTo>
                <a:close/>
              </a:path>
              <a:path w="6371590" h="129539">
                <a:moveTo>
                  <a:pt x="948677" y="89179"/>
                </a:moveTo>
                <a:lnTo>
                  <a:pt x="948651" y="89039"/>
                </a:lnTo>
                <a:lnTo>
                  <a:pt x="948613" y="88874"/>
                </a:lnTo>
                <a:lnTo>
                  <a:pt x="947140" y="82308"/>
                </a:lnTo>
                <a:lnTo>
                  <a:pt x="899909" y="88874"/>
                </a:lnTo>
                <a:lnTo>
                  <a:pt x="895311" y="89039"/>
                </a:lnTo>
                <a:lnTo>
                  <a:pt x="884745" y="89039"/>
                </a:lnTo>
                <a:lnTo>
                  <a:pt x="884745" y="56642"/>
                </a:lnTo>
                <a:lnTo>
                  <a:pt x="933259" y="56642"/>
                </a:lnTo>
                <a:lnTo>
                  <a:pt x="933259" y="12331"/>
                </a:lnTo>
                <a:lnTo>
                  <a:pt x="876046" y="12331"/>
                </a:lnTo>
                <a:lnTo>
                  <a:pt x="876046" y="19913"/>
                </a:lnTo>
                <a:lnTo>
                  <a:pt x="924699" y="19913"/>
                </a:lnTo>
                <a:lnTo>
                  <a:pt x="924699" y="49072"/>
                </a:lnTo>
                <a:lnTo>
                  <a:pt x="876338" y="49072"/>
                </a:lnTo>
                <a:lnTo>
                  <a:pt x="876338" y="96354"/>
                </a:lnTo>
                <a:lnTo>
                  <a:pt x="893584" y="96354"/>
                </a:lnTo>
                <a:lnTo>
                  <a:pt x="901344" y="96024"/>
                </a:lnTo>
                <a:lnTo>
                  <a:pt x="941095" y="90944"/>
                </a:lnTo>
                <a:lnTo>
                  <a:pt x="948677" y="89179"/>
                </a:lnTo>
                <a:close/>
              </a:path>
              <a:path w="6371590" h="129539">
                <a:moveTo>
                  <a:pt x="974344" y="0"/>
                </a:moveTo>
                <a:lnTo>
                  <a:pt x="966076" y="0"/>
                </a:lnTo>
                <a:lnTo>
                  <a:pt x="966076" y="126326"/>
                </a:lnTo>
                <a:lnTo>
                  <a:pt x="974344" y="126326"/>
                </a:lnTo>
                <a:lnTo>
                  <a:pt x="974344" y="0"/>
                </a:lnTo>
                <a:close/>
              </a:path>
              <a:path w="6371590" h="129539">
                <a:moveTo>
                  <a:pt x="1083005" y="2806"/>
                </a:moveTo>
                <a:lnTo>
                  <a:pt x="1074737" y="2806"/>
                </a:lnTo>
                <a:lnTo>
                  <a:pt x="1074737" y="49911"/>
                </a:lnTo>
                <a:lnTo>
                  <a:pt x="1057910" y="49911"/>
                </a:lnTo>
                <a:lnTo>
                  <a:pt x="1049705" y="20370"/>
                </a:lnTo>
                <a:lnTo>
                  <a:pt x="1049705" y="47993"/>
                </a:lnTo>
                <a:lnTo>
                  <a:pt x="1049705" y="60528"/>
                </a:lnTo>
                <a:lnTo>
                  <a:pt x="1033043" y="90855"/>
                </a:lnTo>
                <a:lnTo>
                  <a:pt x="1026121" y="90855"/>
                </a:lnTo>
                <a:lnTo>
                  <a:pt x="1009459" y="60528"/>
                </a:lnTo>
                <a:lnTo>
                  <a:pt x="1009459" y="47993"/>
                </a:lnTo>
                <a:lnTo>
                  <a:pt x="1026121" y="17665"/>
                </a:lnTo>
                <a:lnTo>
                  <a:pt x="1033043" y="17665"/>
                </a:lnTo>
                <a:lnTo>
                  <a:pt x="1049401" y="44208"/>
                </a:lnTo>
                <a:lnTo>
                  <a:pt x="1049705" y="47993"/>
                </a:lnTo>
                <a:lnTo>
                  <a:pt x="1049705" y="20370"/>
                </a:lnTo>
                <a:lnTo>
                  <a:pt x="1048143" y="18021"/>
                </a:lnTo>
                <a:lnTo>
                  <a:pt x="1047775" y="17665"/>
                </a:lnTo>
                <a:lnTo>
                  <a:pt x="1045248" y="15252"/>
                </a:lnTo>
                <a:lnTo>
                  <a:pt x="1038326" y="11239"/>
                </a:lnTo>
                <a:lnTo>
                  <a:pt x="1034262" y="10236"/>
                </a:lnTo>
                <a:lnTo>
                  <a:pt x="1024534" y="10236"/>
                </a:lnTo>
                <a:lnTo>
                  <a:pt x="1020686" y="11239"/>
                </a:lnTo>
                <a:lnTo>
                  <a:pt x="1020419" y="11239"/>
                </a:lnTo>
                <a:lnTo>
                  <a:pt x="1001128" y="47993"/>
                </a:lnTo>
                <a:lnTo>
                  <a:pt x="1001128" y="60528"/>
                </a:lnTo>
                <a:lnTo>
                  <a:pt x="1020241" y="97167"/>
                </a:lnTo>
                <a:lnTo>
                  <a:pt x="1024534" y="98285"/>
                </a:lnTo>
                <a:lnTo>
                  <a:pt x="1034351" y="98285"/>
                </a:lnTo>
                <a:lnTo>
                  <a:pt x="1038860" y="97167"/>
                </a:lnTo>
                <a:lnTo>
                  <a:pt x="1038644" y="97167"/>
                </a:lnTo>
                <a:lnTo>
                  <a:pt x="1045502" y="93141"/>
                </a:lnTo>
                <a:lnTo>
                  <a:pt x="1047826" y="90855"/>
                </a:lnTo>
                <a:lnTo>
                  <a:pt x="1048397" y="90297"/>
                </a:lnTo>
                <a:lnTo>
                  <a:pt x="1052982" y="83007"/>
                </a:lnTo>
                <a:lnTo>
                  <a:pt x="1057910" y="57340"/>
                </a:lnTo>
                <a:lnTo>
                  <a:pt x="1074737" y="57340"/>
                </a:lnTo>
                <a:lnTo>
                  <a:pt x="1074737" y="120307"/>
                </a:lnTo>
                <a:lnTo>
                  <a:pt x="1083005" y="120307"/>
                </a:lnTo>
                <a:lnTo>
                  <a:pt x="1083005" y="57340"/>
                </a:lnTo>
                <a:lnTo>
                  <a:pt x="1083005" y="49911"/>
                </a:lnTo>
                <a:lnTo>
                  <a:pt x="1083005" y="2806"/>
                </a:lnTo>
                <a:close/>
              </a:path>
              <a:path w="6371590" h="129539">
                <a:moveTo>
                  <a:pt x="1107694" y="0"/>
                </a:moveTo>
                <a:lnTo>
                  <a:pt x="1099413" y="0"/>
                </a:lnTo>
                <a:lnTo>
                  <a:pt x="1099413" y="126746"/>
                </a:lnTo>
                <a:lnTo>
                  <a:pt x="1107694" y="126746"/>
                </a:lnTo>
                <a:lnTo>
                  <a:pt x="1107694" y="0"/>
                </a:lnTo>
                <a:close/>
              </a:path>
              <a:path w="6371590" h="129539">
                <a:moveTo>
                  <a:pt x="1216202" y="2806"/>
                </a:moveTo>
                <a:lnTo>
                  <a:pt x="1207935" y="2806"/>
                </a:lnTo>
                <a:lnTo>
                  <a:pt x="1207935" y="49911"/>
                </a:lnTo>
                <a:lnTo>
                  <a:pt x="1183970" y="49911"/>
                </a:lnTo>
                <a:lnTo>
                  <a:pt x="1186472" y="41681"/>
                </a:lnTo>
                <a:lnTo>
                  <a:pt x="1188275" y="33121"/>
                </a:lnTo>
                <a:lnTo>
                  <a:pt x="1189342" y="24231"/>
                </a:lnTo>
                <a:lnTo>
                  <a:pt x="1189710" y="14998"/>
                </a:lnTo>
                <a:lnTo>
                  <a:pt x="1189710" y="13042"/>
                </a:lnTo>
                <a:lnTo>
                  <a:pt x="1138389" y="13042"/>
                </a:lnTo>
                <a:lnTo>
                  <a:pt x="1138389" y="20472"/>
                </a:lnTo>
                <a:lnTo>
                  <a:pt x="1180884" y="20472"/>
                </a:lnTo>
                <a:lnTo>
                  <a:pt x="1180884" y="28689"/>
                </a:lnTo>
                <a:lnTo>
                  <a:pt x="1163485" y="70243"/>
                </a:lnTo>
                <a:lnTo>
                  <a:pt x="1133068" y="94919"/>
                </a:lnTo>
                <a:lnTo>
                  <a:pt x="1137412" y="101511"/>
                </a:lnTo>
                <a:lnTo>
                  <a:pt x="1168679" y="77114"/>
                </a:lnTo>
                <a:lnTo>
                  <a:pt x="1180884" y="57340"/>
                </a:lnTo>
                <a:lnTo>
                  <a:pt x="1207935" y="57340"/>
                </a:lnTo>
                <a:lnTo>
                  <a:pt x="1207935" y="120307"/>
                </a:lnTo>
                <a:lnTo>
                  <a:pt x="1216202" y="120307"/>
                </a:lnTo>
                <a:lnTo>
                  <a:pt x="1216202" y="57340"/>
                </a:lnTo>
                <a:lnTo>
                  <a:pt x="1216202" y="49911"/>
                </a:lnTo>
                <a:lnTo>
                  <a:pt x="1216202" y="2806"/>
                </a:lnTo>
                <a:close/>
              </a:path>
              <a:path w="6371590" h="129539">
                <a:moveTo>
                  <a:pt x="1240891" y="0"/>
                </a:moveTo>
                <a:lnTo>
                  <a:pt x="1232623" y="0"/>
                </a:lnTo>
                <a:lnTo>
                  <a:pt x="1232623" y="126746"/>
                </a:lnTo>
                <a:lnTo>
                  <a:pt x="1240891" y="126746"/>
                </a:lnTo>
                <a:lnTo>
                  <a:pt x="1240891" y="0"/>
                </a:lnTo>
                <a:close/>
              </a:path>
              <a:path w="6371590" h="129539">
                <a:moveTo>
                  <a:pt x="1449946" y="65760"/>
                </a:moveTo>
                <a:lnTo>
                  <a:pt x="1415084" y="47929"/>
                </a:lnTo>
                <a:lnTo>
                  <a:pt x="1405915" y="28232"/>
                </a:lnTo>
                <a:lnTo>
                  <a:pt x="1405915" y="8407"/>
                </a:lnTo>
                <a:lnTo>
                  <a:pt x="1397228" y="8407"/>
                </a:lnTo>
                <a:lnTo>
                  <a:pt x="1397228" y="28232"/>
                </a:lnTo>
                <a:lnTo>
                  <a:pt x="1396034" y="33858"/>
                </a:lnTo>
                <a:lnTo>
                  <a:pt x="1364703" y="62763"/>
                </a:lnTo>
                <a:lnTo>
                  <a:pt x="1353197" y="65760"/>
                </a:lnTo>
                <a:lnTo>
                  <a:pt x="1356144" y="72631"/>
                </a:lnTo>
                <a:lnTo>
                  <a:pt x="1391335" y="55880"/>
                </a:lnTo>
                <a:lnTo>
                  <a:pt x="1401572" y="40525"/>
                </a:lnTo>
                <a:lnTo>
                  <a:pt x="1403261" y="44919"/>
                </a:lnTo>
                <a:lnTo>
                  <a:pt x="1437220" y="70180"/>
                </a:lnTo>
                <a:lnTo>
                  <a:pt x="1447012" y="72631"/>
                </a:lnTo>
                <a:lnTo>
                  <a:pt x="1449946" y="65760"/>
                </a:lnTo>
                <a:close/>
              </a:path>
              <a:path w="6371590" h="129539">
                <a:moveTo>
                  <a:pt x="1459344" y="102069"/>
                </a:moveTo>
                <a:lnTo>
                  <a:pt x="1343240" y="102069"/>
                </a:lnTo>
                <a:lnTo>
                  <a:pt x="1343240" y="109499"/>
                </a:lnTo>
                <a:lnTo>
                  <a:pt x="1459344" y="109499"/>
                </a:lnTo>
                <a:lnTo>
                  <a:pt x="1459344" y="102069"/>
                </a:lnTo>
                <a:close/>
              </a:path>
              <a:path w="6371590" h="129539">
                <a:moveTo>
                  <a:pt x="1538846" y="13042"/>
                </a:moveTo>
                <a:lnTo>
                  <a:pt x="1530426" y="13042"/>
                </a:lnTo>
                <a:lnTo>
                  <a:pt x="1530426" y="20472"/>
                </a:lnTo>
                <a:lnTo>
                  <a:pt x="1530426" y="88468"/>
                </a:lnTo>
                <a:lnTo>
                  <a:pt x="1487665" y="88468"/>
                </a:lnTo>
                <a:lnTo>
                  <a:pt x="1487665" y="20472"/>
                </a:lnTo>
                <a:lnTo>
                  <a:pt x="1530426" y="20472"/>
                </a:lnTo>
                <a:lnTo>
                  <a:pt x="1530426" y="13042"/>
                </a:lnTo>
                <a:lnTo>
                  <a:pt x="1479245" y="13042"/>
                </a:lnTo>
                <a:lnTo>
                  <a:pt x="1479245" y="95770"/>
                </a:lnTo>
                <a:lnTo>
                  <a:pt x="1538846" y="95770"/>
                </a:lnTo>
                <a:lnTo>
                  <a:pt x="1538846" y="88468"/>
                </a:lnTo>
                <a:lnTo>
                  <a:pt x="1538846" y="20472"/>
                </a:lnTo>
                <a:lnTo>
                  <a:pt x="1538846" y="13042"/>
                </a:lnTo>
                <a:close/>
              </a:path>
              <a:path w="6371590" h="129539">
                <a:moveTo>
                  <a:pt x="1594929" y="49771"/>
                </a:moveTo>
                <a:lnTo>
                  <a:pt x="1573047" y="49771"/>
                </a:lnTo>
                <a:lnTo>
                  <a:pt x="1573047" y="0"/>
                </a:lnTo>
                <a:lnTo>
                  <a:pt x="1564779" y="0"/>
                </a:lnTo>
                <a:lnTo>
                  <a:pt x="1564779" y="126326"/>
                </a:lnTo>
                <a:lnTo>
                  <a:pt x="1573047" y="126326"/>
                </a:lnTo>
                <a:lnTo>
                  <a:pt x="1573047" y="57340"/>
                </a:lnTo>
                <a:lnTo>
                  <a:pt x="1594929" y="57340"/>
                </a:lnTo>
                <a:lnTo>
                  <a:pt x="1594929" y="49771"/>
                </a:lnTo>
                <a:close/>
              </a:path>
              <a:path w="6371590" h="129539">
                <a:moveTo>
                  <a:pt x="1707388" y="70802"/>
                </a:moveTo>
                <a:lnTo>
                  <a:pt x="1632089" y="70802"/>
                </a:lnTo>
                <a:lnTo>
                  <a:pt x="1632089" y="47396"/>
                </a:lnTo>
                <a:lnTo>
                  <a:pt x="1704568" y="47396"/>
                </a:lnTo>
                <a:lnTo>
                  <a:pt x="1704568" y="39954"/>
                </a:lnTo>
                <a:lnTo>
                  <a:pt x="1632089" y="39954"/>
                </a:lnTo>
                <a:lnTo>
                  <a:pt x="1632089" y="17246"/>
                </a:lnTo>
                <a:lnTo>
                  <a:pt x="1705978" y="17246"/>
                </a:lnTo>
                <a:lnTo>
                  <a:pt x="1705978" y="9817"/>
                </a:lnTo>
                <a:lnTo>
                  <a:pt x="1623669" y="9817"/>
                </a:lnTo>
                <a:lnTo>
                  <a:pt x="1623669" y="78092"/>
                </a:lnTo>
                <a:lnTo>
                  <a:pt x="1707388" y="78092"/>
                </a:lnTo>
                <a:lnTo>
                  <a:pt x="1707388" y="70802"/>
                </a:lnTo>
                <a:close/>
              </a:path>
              <a:path w="6371590" h="129539">
                <a:moveTo>
                  <a:pt x="1722945" y="102069"/>
                </a:moveTo>
                <a:lnTo>
                  <a:pt x="1606842" y="102069"/>
                </a:lnTo>
                <a:lnTo>
                  <a:pt x="1606842" y="109499"/>
                </a:lnTo>
                <a:lnTo>
                  <a:pt x="1722945" y="109499"/>
                </a:lnTo>
                <a:lnTo>
                  <a:pt x="1722945" y="102069"/>
                </a:lnTo>
                <a:close/>
              </a:path>
              <a:path w="6371590" h="129539">
                <a:moveTo>
                  <a:pt x="1792630" y="6731"/>
                </a:moveTo>
                <a:lnTo>
                  <a:pt x="1754073" y="6731"/>
                </a:lnTo>
                <a:lnTo>
                  <a:pt x="1754073" y="14300"/>
                </a:lnTo>
                <a:lnTo>
                  <a:pt x="1792630" y="14300"/>
                </a:lnTo>
                <a:lnTo>
                  <a:pt x="1792630" y="6731"/>
                </a:lnTo>
                <a:close/>
              </a:path>
              <a:path w="6371590" h="129539">
                <a:moveTo>
                  <a:pt x="1803565" y="71323"/>
                </a:moveTo>
                <a:lnTo>
                  <a:pt x="1802815" y="67348"/>
                </a:lnTo>
                <a:lnTo>
                  <a:pt x="1799818" y="60248"/>
                </a:lnTo>
                <a:lnTo>
                  <a:pt x="1797748" y="57200"/>
                </a:lnTo>
                <a:lnTo>
                  <a:pt x="1795437" y="55029"/>
                </a:lnTo>
                <a:lnTo>
                  <a:pt x="1795437" y="78663"/>
                </a:lnTo>
                <a:lnTo>
                  <a:pt x="1794967" y="81483"/>
                </a:lnTo>
                <a:lnTo>
                  <a:pt x="1777250" y="96888"/>
                </a:lnTo>
                <a:lnTo>
                  <a:pt x="1770240" y="96888"/>
                </a:lnTo>
                <a:lnTo>
                  <a:pt x="1751965" y="78663"/>
                </a:lnTo>
                <a:lnTo>
                  <a:pt x="1751965" y="72580"/>
                </a:lnTo>
                <a:lnTo>
                  <a:pt x="1770240" y="54546"/>
                </a:lnTo>
                <a:lnTo>
                  <a:pt x="1777250" y="54546"/>
                </a:lnTo>
                <a:lnTo>
                  <a:pt x="1795437" y="78663"/>
                </a:lnTo>
                <a:lnTo>
                  <a:pt x="1795437" y="55029"/>
                </a:lnTo>
                <a:lnTo>
                  <a:pt x="1794929" y="54546"/>
                </a:lnTo>
                <a:lnTo>
                  <a:pt x="1792427" y="52158"/>
                </a:lnTo>
                <a:lnTo>
                  <a:pt x="1789264" y="50215"/>
                </a:lnTo>
                <a:lnTo>
                  <a:pt x="1781975" y="47510"/>
                </a:lnTo>
                <a:lnTo>
                  <a:pt x="1778000" y="46824"/>
                </a:lnTo>
                <a:lnTo>
                  <a:pt x="1769402" y="46824"/>
                </a:lnTo>
                <a:lnTo>
                  <a:pt x="1743837" y="71323"/>
                </a:lnTo>
                <a:lnTo>
                  <a:pt x="1743837" y="80111"/>
                </a:lnTo>
                <a:lnTo>
                  <a:pt x="1769402" y="104597"/>
                </a:lnTo>
                <a:lnTo>
                  <a:pt x="1778000" y="104597"/>
                </a:lnTo>
                <a:lnTo>
                  <a:pt x="1781975" y="103924"/>
                </a:lnTo>
                <a:lnTo>
                  <a:pt x="1789264" y="101206"/>
                </a:lnTo>
                <a:lnTo>
                  <a:pt x="1792427" y="99275"/>
                </a:lnTo>
                <a:lnTo>
                  <a:pt x="1794929" y="96888"/>
                </a:lnTo>
                <a:lnTo>
                  <a:pt x="1797761" y="94195"/>
                </a:lnTo>
                <a:lnTo>
                  <a:pt x="1799818" y="91186"/>
                </a:lnTo>
                <a:lnTo>
                  <a:pt x="1802815" y="84074"/>
                </a:lnTo>
                <a:lnTo>
                  <a:pt x="1803565" y="80111"/>
                </a:lnTo>
                <a:lnTo>
                  <a:pt x="1803565" y="71323"/>
                </a:lnTo>
                <a:close/>
              </a:path>
              <a:path w="6371590" h="129539">
                <a:moveTo>
                  <a:pt x="1809457" y="27482"/>
                </a:moveTo>
                <a:lnTo>
                  <a:pt x="1737245" y="27482"/>
                </a:lnTo>
                <a:lnTo>
                  <a:pt x="1737245" y="35052"/>
                </a:lnTo>
                <a:lnTo>
                  <a:pt x="1809457" y="35052"/>
                </a:lnTo>
                <a:lnTo>
                  <a:pt x="1809457" y="27482"/>
                </a:lnTo>
                <a:close/>
              </a:path>
              <a:path w="6371590" h="129539">
                <a:moveTo>
                  <a:pt x="1857121" y="49771"/>
                </a:moveTo>
                <a:lnTo>
                  <a:pt x="1835251" y="49771"/>
                </a:lnTo>
                <a:lnTo>
                  <a:pt x="1835251" y="0"/>
                </a:lnTo>
                <a:lnTo>
                  <a:pt x="1826983" y="0"/>
                </a:lnTo>
                <a:lnTo>
                  <a:pt x="1826983" y="126326"/>
                </a:lnTo>
                <a:lnTo>
                  <a:pt x="1835251" y="126326"/>
                </a:lnTo>
                <a:lnTo>
                  <a:pt x="1835251" y="57340"/>
                </a:lnTo>
                <a:lnTo>
                  <a:pt x="1857121" y="57340"/>
                </a:lnTo>
                <a:lnTo>
                  <a:pt x="1857121" y="49771"/>
                </a:lnTo>
                <a:close/>
              </a:path>
              <a:path w="6371590" h="129539">
                <a:moveTo>
                  <a:pt x="1970278" y="10515"/>
                </a:moveTo>
                <a:lnTo>
                  <a:pt x="1885873" y="10515"/>
                </a:lnTo>
                <a:lnTo>
                  <a:pt x="1885873" y="17805"/>
                </a:lnTo>
                <a:lnTo>
                  <a:pt x="1961730" y="17805"/>
                </a:lnTo>
                <a:lnTo>
                  <a:pt x="1961629" y="30797"/>
                </a:lnTo>
                <a:lnTo>
                  <a:pt x="1958403" y="61861"/>
                </a:lnTo>
                <a:lnTo>
                  <a:pt x="1956943" y="70218"/>
                </a:lnTo>
                <a:lnTo>
                  <a:pt x="1956066" y="74307"/>
                </a:lnTo>
                <a:lnTo>
                  <a:pt x="1955139" y="77952"/>
                </a:lnTo>
                <a:lnTo>
                  <a:pt x="1963407" y="79502"/>
                </a:lnTo>
                <a:lnTo>
                  <a:pt x="1964258" y="75755"/>
                </a:lnTo>
                <a:lnTo>
                  <a:pt x="1965096" y="71488"/>
                </a:lnTo>
                <a:lnTo>
                  <a:pt x="1966772" y="61861"/>
                </a:lnTo>
                <a:lnTo>
                  <a:pt x="1966874" y="61150"/>
                </a:lnTo>
                <a:lnTo>
                  <a:pt x="1967560" y="56476"/>
                </a:lnTo>
                <a:lnTo>
                  <a:pt x="1968830" y="46482"/>
                </a:lnTo>
                <a:lnTo>
                  <a:pt x="1969350" y="41262"/>
                </a:lnTo>
                <a:lnTo>
                  <a:pt x="1970087" y="30797"/>
                </a:lnTo>
                <a:lnTo>
                  <a:pt x="1970201" y="27901"/>
                </a:lnTo>
                <a:lnTo>
                  <a:pt x="1970278" y="10515"/>
                </a:lnTo>
                <a:close/>
              </a:path>
              <a:path w="6371590" h="129539">
                <a:moveTo>
                  <a:pt x="1986546" y="101371"/>
                </a:moveTo>
                <a:lnTo>
                  <a:pt x="1925967" y="101371"/>
                </a:lnTo>
                <a:lnTo>
                  <a:pt x="1925967" y="54686"/>
                </a:lnTo>
                <a:lnTo>
                  <a:pt x="1917560" y="54686"/>
                </a:lnTo>
                <a:lnTo>
                  <a:pt x="1917560" y="101371"/>
                </a:lnTo>
                <a:lnTo>
                  <a:pt x="1870456" y="101371"/>
                </a:lnTo>
                <a:lnTo>
                  <a:pt x="1870456" y="108800"/>
                </a:lnTo>
                <a:lnTo>
                  <a:pt x="1986546" y="108800"/>
                </a:lnTo>
                <a:lnTo>
                  <a:pt x="1986546" y="101371"/>
                </a:lnTo>
                <a:close/>
              </a:path>
              <a:path w="6371590" h="129539">
                <a:moveTo>
                  <a:pt x="2151583" y="8407"/>
                </a:moveTo>
                <a:lnTo>
                  <a:pt x="2083574" y="8407"/>
                </a:lnTo>
                <a:lnTo>
                  <a:pt x="2083574" y="15976"/>
                </a:lnTo>
                <a:lnTo>
                  <a:pt x="2151583" y="15976"/>
                </a:lnTo>
                <a:lnTo>
                  <a:pt x="2151583" y="8407"/>
                </a:lnTo>
                <a:close/>
              </a:path>
              <a:path w="6371590" h="129539">
                <a:moveTo>
                  <a:pt x="2159292" y="68846"/>
                </a:moveTo>
                <a:lnTo>
                  <a:pt x="2158822" y="65900"/>
                </a:lnTo>
                <a:lnTo>
                  <a:pt x="2158771" y="65544"/>
                </a:lnTo>
                <a:lnTo>
                  <a:pt x="2158644" y="64782"/>
                </a:lnTo>
                <a:lnTo>
                  <a:pt x="2158555" y="64211"/>
                </a:lnTo>
                <a:lnTo>
                  <a:pt x="2158454" y="63563"/>
                </a:lnTo>
                <a:lnTo>
                  <a:pt x="2158161" y="61696"/>
                </a:lnTo>
                <a:lnTo>
                  <a:pt x="2150414" y="62725"/>
                </a:lnTo>
                <a:lnTo>
                  <a:pt x="2143061" y="63563"/>
                </a:lnTo>
                <a:lnTo>
                  <a:pt x="2136152" y="64211"/>
                </a:lnTo>
                <a:lnTo>
                  <a:pt x="2136241" y="63563"/>
                </a:lnTo>
                <a:lnTo>
                  <a:pt x="2136368" y="62725"/>
                </a:lnTo>
                <a:lnTo>
                  <a:pt x="2141905" y="23837"/>
                </a:lnTo>
                <a:lnTo>
                  <a:pt x="2134044" y="22707"/>
                </a:lnTo>
                <a:lnTo>
                  <a:pt x="2128164" y="64782"/>
                </a:lnTo>
                <a:lnTo>
                  <a:pt x="2124887" y="65062"/>
                </a:lnTo>
                <a:lnTo>
                  <a:pt x="2121611" y="65265"/>
                </a:lnTo>
                <a:lnTo>
                  <a:pt x="2115070" y="65544"/>
                </a:lnTo>
                <a:lnTo>
                  <a:pt x="2108530" y="65900"/>
                </a:lnTo>
                <a:lnTo>
                  <a:pt x="2108416" y="65062"/>
                </a:lnTo>
                <a:lnTo>
                  <a:pt x="2108289" y="64211"/>
                </a:lnTo>
                <a:lnTo>
                  <a:pt x="2108200" y="63563"/>
                </a:lnTo>
                <a:lnTo>
                  <a:pt x="2108085" y="62725"/>
                </a:lnTo>
                <a:lnTo>
                  <a:pt x="2102497" y="22707"/>
                </a:lnTo>
                <a:lnTo>
                  <a:pt x="2094369" y="23837"/>
                </a:lnTo>
                <a:lnTo>
                  <a:pt x="2094458" y="24396"/>
                </a:lnTo>
                <a:lnTo>
                  <a:pt x="2100541" y="66179"/>
                </a:lnTo>
                <a:lnTo>
                  <a:pt x="2094179" y="66459"/>
                </a:lnTo>
                <a:lnTo>
                  <a:pt x="2087587" y="66598"/>
                </a:lnTo>
                <a:lnTo>
                  <a:pt x="2080768" y="66598"/>
                </a:lnTo>
                <a:lnTo>
                  <a:pt x="2081885" y="73888"/>
                </a:lnTo>
                <a:lnTo>
                  <a:pt x="2120735" y="72491"/>
                </a:lnTo>
                <a:lnTo>
                  <a:pt x="2130234" y="71945"/>
                </a:lnTo>
                <a:lnTo>
                  <a:pt x="2139835" y="71158"/>
                </a:lnTo>
                <a:lnTo>
                  <a:pt x="2149513" y="70116"/>
                </a:lnTo>
                <a:lnTo>
                  <a:pt x="2159292" y="68846"/>
                </a:lnTo>
                <a:close/>
              </a:path>
              <a:path w="6371590" h="129539">
                <a:moveTo>
                  <a:pt x="2185784" y="0"/>
                </a:moveTo>
                <a:lnTo>
                  <a:pt x="2177516" y="0"/>
                </a:lnTo>
                <a:lnTo>
                  <a:pt x="2177516" y="24396"/>
                </a:lnTo>
                <a:lnTo>
                  <a:pt x="2156345" y="24396"/>
                </a:lnTo>
                <a:lnTo>
                  <a:pt x="2156345" y="31965"/>
                </a:lnTo>
                <a:lnTo>
                  <a:pt x="2177516" y="31965"/>
                </a:lnTo>
                <a:lnTo>
                  <a:pt x="2177516" y="44030"/>
                </a:lnTo>
                <a:lnTo>
                  <a:pt x="2156345" y="44030"/>
                </a:lnTo>
                <a:lnTo>
                  <a:pt x="2156345" y="51600"/>
                </a:lnTo>
                <a:lnTo>
                  <a:pt x="2177516" y="51600"/>
                </a:lnTo>
                <a:lnTo>
                  <a:pt x="2177516" y="94500"/>
                </a:lnTo>
                <a:lnTo>
                  <a:pt x="2185784" y="94500"/>
                </a:lnTo>
                <a:lnTo>
                  <a:pt x="2185784" y="0"/>
                </a:lnTo>
                <a:close/>
              </a:path>
              <a:path w="6371590" h="129539">
                <a:moveTo>
                  <a:pt x="2188591" y="117500"/>
                </a:moveTo>
                <a:lnTo>
                  <a:pt x="2113013" y="117500"/>
                </a:lnTo>
                <a:lnTo>
                  <a:pt x="2113013" y="87490"/>
                </a:lnTo>
                <a:lnTo>
                  <a:pt x="2104605" y="87490"/>
                </a:lnTo>
                <a:lnTo>
                  <a:pt x="2104605" y="124929"/>
                </a:lnTo>
                <a:lnTo>
                  <a:pt x="2188591" y="124929"/>
                </a:lnTo>
                <a:lnTo>
                  <a:pt x="2188591" y="117500"/>
                </a:lnTo>
                <a:close/>
              </a:path>
              <a:path w="6371590" h="129539">
                <a:moveTo>
                  <a:pt x="2291931" y="89179"/>
                </a:moveTo>
                <a:lnTo>
                  <a:pt x="2291905" y="89039"/>
                </a:lnTo>
                <a:lnTo>
                  <a:pt x="2291867" y="88874"/>
                </a:lnTo>
                <a:lnTo>
                  <a:pt x="2290394" y="82308"/>
                </a:lnTo>
                <a:lnTo>
                  <a:pt x="2243163" y="88874"/>
                </a:lnTo>
                <a:lnTo>
                  <a:pt x="2238552" y="89039"/>
                </a:lnTo>
                <a:lnTo>
                  <a:pt x="2227986" y="89039"/>
                </a:lnTo>
                <a:lnTo>
                  <a:pt x="2227986" y="56642"/>
                </a:lnTo>
                <a:lnTo>
                  <a:pt x="2276513" y="56642"/>
                </a:lnTo>
                <a:lnTo>
                  <a:pt x="2276513" y="12331"/>
                </a:lnTo>
                <a:lnTo>
                  <a:pt x="2219299" y="12331"/>
                </a:lnTo>
                <a:lnTo>
                  <a:pt x="2219299" y="19913"/>
                </a:lnTo>
                <a:lnTo>
                  <a:pt x="2267953" y="19913"/>
                </a:lnTo>
                <a:lnTo>
                  <a:pt x="2267953" y="49072"/>
                </a:lnTo>
                <a:lnTo>
                  <a:pt x="2219579" y="49072"/>
                </a:lnTo>
                <a:lnTo>
                  <a:pt x="2219579" y="96354"/>
                </a:lnTo>
                <a:lnTo>
                  <a:pt x="2236838" y="96354"/>
                </a:lnTo>
                <a:lnTo>
                  <a:pt x="2244585" y="96024"/>
                </a:lnTo>
                <a:lnTo>
                  <a:pt x="2284349" y="90944"/>
                </a:lnTo>
                <a:lnTo>
                  <a:pt x="2291931" y="89179"/>
                </a:lnTo>
                <a:close/>
              </a:path>
              <a:path w="6371590" h="129539">
                <a:moveTo>
                  <a:pt x="2317597" y="0"/>
                </a:moveTo>
                <a:lnTo>
                  <a:pt x="2309317" y="0"/>
                </a:lnTo>
                <a:lnTo>
                  <a:pt x="2309317" y="126326"/>
                </a:lnTo>
                <a:lnTo>
                  <a:pt x="2317597" y="126326"/>
                </a:lnTo>
                <a:lnTo>
                  <a:pt x="2317597" y="0"/>
                </a:lnTo>
                <a:close/>
              </a:path>
              <a:path w="6371590" h="129539">
                <a:moveTo>
                  <a:pt x="2399754" y="2387"/>
                </a:moveTo>
                <a:lnTo>
                  <a:pt x="2361196" y="2387"/>
                </a:lnTo>
                <a:lnTo>
                  <a:pt x="2361196" y="9956"/>
                </a:lnTo>
                <a:lnTo>
                  <a:pt x="2399754" y="9956"/>
                </a:lnTo>
                <a:lnTo>
                  <a:pt x="2399754" y="2387"/>
                </a:lnTo>
                <a:close/>
              </a:path>
              <a:path w="6371590" h="129539">
                <a:moveTo>
                  <a:pt x="2407602" y="64173"/>
                </a:moveTo>
                <a:lnTo>
                  <a:pt x="2407501" y="56743"/>
                </a:lnTo>
                <a:lnTo>
                  <a:pt x="2407450" y="56553"/>
                </a:lnTo>
                <a:lnTo>
                  <a:pt x="2406954" y="54165"/>
                </a:lnTo>
                <a:lnTo>
                  <a:pt x="2404338" y="48742"/>
                </a:lnTo>
                <a:lnTo>
                  <a:pt x="2403259" y="47409"/>
                </a:lnTo>
                <a:lnTo>
                  <a:pt x="2402395" y="46380"/>
                </a:lnTo>
                <a:lnTo>
                  <a:pt x="2401887" y="45986"/>
                </a:lnTo>
                <a:lnTo>
                  <a:pt x="2399474" y="44107"/>
                </a:lnTo>
                <a:lnTo>
                  <a:pt x="2399474" y="58648"/>
                </a:lnTo>
                <a:lnTo>
                  <a:pt x="2399474" y="64782"/>
                </a:lnTo>
                <a:lnTo>
                  <a:pt x="2398001" y="68300"/>
                </a:lnTo>
                <a:lnTo>
                  <a:pt x="2392121" y="74002"/>
                </a:lnTo>
                <a:lnTo>
                  <a:pt x="2387231" y="75438"/>
                </a:lnTo>
                <a:lnTo>
                  <a:pt x="2373947" y="75438"/>
                </a:lnTo>
                <a:lnTo>
                  <a:pt x="2369185" y="74002"/>
                </a:lnTo>
                <a:lnTo>
                  <a:pt x="2363012" y="68300"/>
                </a:lnTo>
                <a:lnTo>
                  <a:pt x="2361476" y="64782"/>
                </a:lnTo>
                <a:lnTo>
                  <a:pt x="2361476" y="56553"/>
                </a:lnTo>
                <a:lnTo>
                  <a:pt x="2363012" y="53111"/>
                </a:lnTo>
                <a:lnTo>
                  <a:pt x="2369185" y="47409"/>
                </a:lnTo>
                <a:lnTo>
                  <a:pt x="2373947" y="45986"/>
                </a:lnTo>
                <a:lnTo>
                  <a:pt x="2383866" y="45986"/>
                </a:lnTo>
                <a:lnTo>
                  <a:pt x="2399220" y="57251"/>
                </a:lnTo>
                <a:lnTo>
                  <a:pt x="2399474" y="58648"/>
                </a:lnTo>
                <a:lnTo>
                  <a:pt x="2384425" y="38696"/>
                </a:lnTo>
                <a:lnTo>
                  <a:pt x="2376386" y="38696"/>
                </a:lnTo>
                <a:lnTo>
                  <a:pt x="2353462" y="64782"/>
                </a:lnTo>
                <a:lnTo>
                  <a:pt x="2353995" y="67259"/>
                </a:lnTo>
                <a:lnTo>
                  <a:pt x="2376386" y="82727"/>
                </a:lnTo>
                <a:lnTo>
                  <a:pt x="2384425" y="82727"/>
                </a:lnTo>
                <a:lnTo>
                  <a:pt x="2406954" y="67259"/>
                </a:lnTo>
                <a:lnTo>
                  <a:pt x="2407602" y="64173"/>
                </a:lnTo>
                <a:close/>
              </a:path>
              <a:path w="6371590" h="129539">
                <a:moveTo>
                  <a:pt x="2416581" y="21450"/>
                </a:moveTo>
                <a:lnTo>
                  <a:pt x="2344369" y="21450"/>
                </a:lnTo>
                <a:lnTo>
                  <a:pt x="2344369" y="29019"/>
                </a:lnTo>
                <a:lnTo>
                  <a:pt x="2416581" y="29019"/>
                </a:lnTo>
                <a:lnTo>
                  <a:pt x="2416581" y="21450"/>
                </a:lnTo>
                <a:close/>
              </a:path>
              <a:path w="6371590" h="129539">
                <a:moveTo>
                  <a:pt x="2445181" y="117500"/>
                </a:moveTo>
                <a:lnTo>
                  <a:pt x="2371013" y="117500"/>
                </a:lnTo>
                <a:lnTo>
                  <a:pt x="2371013" y="91414"/>
                </a:lnTo>
                <a:lnTo>
                  <a:pt x="2362593" y="91414"/>
                </a:lnTo>
                <a:lnTo>
                  <a:pt x="2362593" y="124929"/>
                </a:lnTo>
                <a:lnTo>
                  <a:pt x="2445181" y="124929"/>
                </a:lnTo>
                <a:lnTo>
                  <a:pt x="2445181" y="117500"/>
                </a:lnTo>
                <a:close/>
              </a:path>
              <a:path w="6371590" h="129539">
                <a:moveTo>
                  <a:pt x="2464244" y="43040"/>
                </a:moveTo>
                <a:lnTo>
                  <a:pt x="2442375" y="43040"/>
                </a:lnTo>
                <a:lnTo>
                  <a:pt x="2442375" y="0"/>
                </a:lnTo>
                <a:lnTo>
                  <a:pt x="2434107" y="0"/>
                </a:lnTo>
                <a:lnTo>
                  <a:pt x="2434107" y="96469"/>
                </a:lnTo>
                <a:lnTo>
                  <a:pt x="2442375" y="96469"/>
                </a:lnTo>
                <a:lnTo>
                  <a:pt x="2442375" y="50469"/>
                </a:lnTo>
                <a:lnTo>
                  <a:pt x="2464244" y="50469"/>
                </a:lnTo>
                <a:lnTo>
                  <a:pt x="2464244" y="43040"/>
                </a:lnTo>
                <a:close/>
              </a:path>
              <a:path w="6371590" h="129539">
                <a:moveTo>
                  <a:pt x="2609659" y="123672"/>
                </a:moveTo>
                <a:lnTo>
                  <a:pt x="2609011" y="118897"/>
                </a:lnTo>
                <a:lnTo>
                  <a:pt x="2608884" y="117970"/>
                </a:lnTo>
                <a:lnTo>
                  <a:pt x="2608796" y="117309"/>
                </a:lnTo>
                <a:lnTo>
                  <a:pt x="2608681" y="116370"/>
                </a:lnTo>
                <a:lnTo>
                  <a:pt x="2603538" y="117309"/>
                </a:lnTo>
                <a:lnTo>
                  <a:pt x="2598242" y="117970"/>
                </a:lnTo>
                <a:lnTo>
                  <a:pt x="2587409" y="118706"/>
                </a:lnTo>
                <a:lnTo>
                  <a:pt x="2581897" y="118897"/>
                </a:lnTo>
                <a:lnTo>
                  <a:pt x="2573337" y="118897"/>
                </a:lnTo>
                <a:lnTo>
                  <a:pt x="2573337" y="104038"/>
                </a:lnTo>
                <a:lnTo>
                  <a:pt x="2606014" y="104038"/>
                </a:lnTo>
                <a:lnTo>
                  <a:pt x="2606014" y="74866"/>
                </a:lnTo>
                <a:lnTo>
                  <a:pt x="2564790" y="74866"/>
                </a:lnTo>
                <a:lnTo>
                  <a:pt x="2564790" y="82308"/>
                </a:lnTo>
                <a:lnTo>
                  <a:pt x="2597734" y="82308"/>
                </a:lnTo>
                <a:lnTo>
                  <a:pt x="2597734" y="96608"/>
                </a:lnTo>
                <a:lnTo>
                  <a:pt x="2565069" y="96608"/>
                </a:lnTo>
                <a:lnTo>
                  <a:pt x="2565069" y="126326"/>
                </a:lnTo>
                <a:lnTo>
                  <a:pt x="2581745" y="126326"/>
                </a:lnTo>
                <a:lnTo>
                  <a:pt x="2587523" y="126123"/>
                </a:lnTo>
                <a:lnTo>
                  <a:pt x="2599398" y="125285"/>
                </a:lnTo>
                <a:lnTo>
                  <a:pt x="2604795" y="124599"/>
                </a:lnTo>
                <a:lnTo>
                  <a:pt x="2609659" y="123672"/>
                </a:lnTo>
                <a:close/>
              </a:path>
              <a:path w="6371590" h="129539">
                <a:moveTo>
                  <a:pt x="2628862" y="57200"/>
                </a:moveTo>
                <a:lnTo>
                  <a:pt x="2597391" y="24117"/>
                </a:lnTo>
                <a:lnTo>
                  <a:pt x="2596477" y="5600"/>
                </a:lnTo>
                <a:lnTo>
                  <a:pt x="2587917" y="5600"/>
                </a:lnTo>
                <a:lnTo>
                  <a:pt x="2587917" y="19494"/>
                </a:lnTo>
                <a:lnTo>
                  <a:pt x="2587104" y="24257"/>
                </a:lnTo>
                <a:lnTo>
                  <a:pt x="2563761" y="55054"/>
                </a:lnTo>
                <a:lnTo>
                  <a:pt x="2554122" y="60286"/>
                </a:lnTo>
                <a:lnTo>
                  <a:pt x="2558618" y="66459"/>
                </a:lnTo>
                <a:lnTo>
                  <a:pt x="2589326" y="40919"/>
                </a:lnTo>
                <a:lnTo>
                  <a:pt x="2590876" y="37160"/>
                </a:lnTo>
                <a:lnTo>
                  <a:pt x="2592552" y="33375"/>
                </a:lnTo>
                <a:lnTo>
                  <a:pt x="2618702" y="61341"/>
                </a:lnTo>
                <a:lnTo>
                  <a:pt x="2624239" y="63931"/>
                </a:lnTo>
                <a:lnTo>
                  <a:pt x="2628862" y="57200"/>
                </a:lnTo>
                <a:close/>
              </a:path>
              <a:path w="6371590" h="129539">
                <a:moveTo>
                  <a:pt x="2654096" y="74866"/>
                </a:moveTo>
                <a:lnTo>
                  <a:pt x="2645968" y="74866"/>
                </a:lnTo>
                <a:lnTo>
                  <a:pt x="2645968" y="82169"/>
                </a:lnTo>
                <a:lnTo>
                  <a:pt x="2645968" y="119037"/>
                </a:lnTo>
                <a:lnTo>
                  <a:pt x="2623261" y="119037"/>
                </a:lnTo>
                <a:lnTo>
                  <a:pt x="2623261" y="82169"/>
                </a:lnTo>
                <a:lnTo>
                  <a:pt x="2645968" y="82169"/>
                </a:lnTo>
                <a:lnTo>
                  <a:pt x="2645968" y="74866"/>
                </a:lnTo>
                <a:lnTo>
                  <a:pt x="2615120" y="74866"/>
                </a:lnTo>
                <a:lnTo>
                  <a:pt x="2615120" y="126326"/>
                </a:lnTo>
                <a:lnTo>
                  <a:pt x="2654096" y="126326"/>
                </a:lnTo>
                <a:lnTo>
                  <a:pt x="2654096" y="119037"/>
                </a:lnTo>
                <a:lnTo>
                  <a:pt x="2654096" y="82169"/>
                </a:lnTo>
                <a:lnTo>
                  <a:pt x="2654096" y="74866"/>
                </a:lnTo>
                <a:close/>
              </a:path>
              <a:path w="6371590" h="129539">
                <a:moveTo>
                  <a:pt x="2675979" y="28879"/>
                </a:moveTo>
                <a:lnTo>
                  <a:pt x="2654096" y="28879"/>
                </a:lnTo>
                <a:lnTo>
                  <a:pt x="2654096" y="0"/>
                </a:lnTo>
                <a:lnTo>
                  <a:pt x="2645829" y="0"/>
                </a:lnTo>
                <a:lnTo>
                  <a:pt x="2645829" y="65620"/>
                </a:lnTo>
                <a:lnTo>
                  <a:pt x="2654096" y="65620"/>
                </a:lnTo>
                <a:lnTo>
                  <a:pt x="2654096" y="36309"/>
                </a:lnTo>
                <a:lnTo>
                  <a:pt x="2675979" y="36309"/>
                </a:lnTo>
                <a:lnTo>
                  <a:pt x="2675979" y="28879"/>
                </a:lnTo>
                <a:close/>
              </a:path>
              <a:path w="6371590" h="129539">
                <a:moveTo>
                  <a:pt x="2788983" y="18694"/>
                </a:moveTo>
                <a:lnTo>
                  <a:pt x="2787954" y="15417"/>
                </a:lnTo>
                <a:lnTo>
                  <a:pt x="2783852" y="9817"/>
                </a:lnTo>
                <a:lnTo>
                  <a:pt x="2780893" y="7480"/>
                </a:lnTo>
                <a:lnTo>
                  <a:pt x="2780576" y="7327"/>
                </a:lnTo>
                <a:lnTo>
                  <a:pt x="2780576" y="17475"/>
                </a:lnTo>
                <a:lnTo>
                  <a:pt x="2780576" y="27292"/>
                </a:lnTo>
                <a:lnTo>
                  <a:pt x="2777350" y="30988"/>
                </a:lnTo>
                <a:lnTo>
                  <a:pt x="2770898" y="33515"/>
                </a:lnTo>
                <a:lnTo>
                  <a:pt x="2765933" y="35077"/>
                </a:lnTo>
                <a:lnTo>
                  <a:pt x="2766110" y="35077"/>
                </a:lnTo>
                <a:lnTo>
                  <a:pt x="2759545" y="36347"/>
                </a:lnTo>
                <a:lnTo>
                  <a:pt x="2752598" y="37058"/>
                </a:lnTo>
                <a:lnTo>
                  <a:pt x="2744813" y="37299"/>
                </a:lnTo>
                <a:lnTo>
                  <a:pt x="2736977" y="37058"/>
                </a:lnTo>
                <a:lnTo>
                  <a:pt x="2729992" y="36347"/>
                </a:lnTo>
                <a:lnTo>
                  <a:pt x="2723400" y="35077"/>
                </a:lnTo>
                <a:lnTo>
                  <a:pt x="2723578" y="35077"/>
                </a:lnTo>
                <a:lnTo>
                  <a:pt x="2718600" y="33515"/>
                </a:lnTo>
                <a:lnTo>
                  <a:pt x="2712148" y="30988"/>
                </a:lnTo>
                <a:lnTo>
                  <a:pt x="2708922" y="27292"/>
                </a:lnTo>
                <a:lnTo>
                  <a:pt x="2708922" y="17475"/>
                </a:lnTo>
                <a:lnTo>
                  <a:pt x="2744813" y="7581"/>
                </a:lnTo>
                <a:lnTo>
                  <a:pt x="2752598" y="7797"/>
                </a:lnTo>
                <a:lnTo>
                  <a:pt x="2780576" y="17475"/>
                </a:lnTo>
                <a:lnTo>
                  <a:pt x="2780576" y="7327"/>
                </a:lnTo>
                <a:lnTo>
                  <a:pt x="2773235" y="3733"/>
                </a:lnTo>
                <a:lnTo>
                  <a:pt x="2768612" y="2362"/>
                </a:lnTo>
                <a:lnTo>
                  <a:pt x="2757767" y="584"/>
                </a:lnTo>
                <a:lnTo>
                  <a:pt x="2751645" y="139"/>
                </a:lnTo>
                <a:lnTo>
                  <a:pt x="2738094" y="139"/>
                </a:lnTo>
                <a:lnTo>
                  <a:pt x="2701569" y="15417"/>
                </a:lnTo>
                <a:lnTo>
                  <a:pt x="2700515" y="18694"/>
                </a:lnTo>
                <a:lnTo>
                  <a:pt x="2700515" y="26263"/>
                </a:lnTo>
                <a:lnTo>
                  <a:pt x="2738094" y="44729"/>
                </a:lnTo>
                <a:lnTo>
                  <a:pt x="2751645" y="44729"/>
                </a:lnTo>
                <a:lnTo>
                  <a:pt x="2757767" y="44284"/>
                </a:lnTo>
                <a:lnTo>
                  <a:pt x="2768612" y="42506"/>
                </a:lnTo>
                <a:lnTo>
                  <a:pt x="2773235" y="41122"/>
                </a:lnTo>
                <a:lnTo>
                  <a:pt x="2781084" y="37299"/>
                </a:lnTo>
                <a:lnTo>
                  <a:pt x="2783852" y="35077"/>
                </a:lnTo>
                <a:lnTo>
                  <a:pt x="2787954" y="29565"/>
                </a:lnTo>
                <a:lnTo>
                  <a:pt x="2788983" y="26263"/>
                </a:lnTo>
                <a:lnTo>
                  <a:pt x="2788983" y="18694"/>
                </a:lnTo>
                <a:close/>
              </a:path>
              <a:path w="6371590" h="129539">
                <a:moveTo>
                  <a:pt x="2789834" y="118897"/>
                </a:moveTo>
                <a:lnTo>
                  <a:pt x="2711031" y="118897"/>
                </a:lnTo>
                <a:lnTo>
                  <a:pt x="2711031" y="105435"/>
                </a:lnTo>
                <a:lnTo>
                  <a:pt x="2787027" y="105435"/>
                </a:lnTo>
                <a:lnTo>
                  <a:pt x="2787027" y="78232"/>
                </a:lnTo>
                <a:lnTo>
                  <a:pt x="2702623" y="78232"/>
                </a:lnTo>
                <a:lnTo>
                  <a:pt x="2702623" y="85674"/>
                </a:lnTo>
                <a:lnTo>
                  <a:pt x="2778760" y="85674"/>
                </a:lnTo>
                <a:lnTo>
                  <a:pt x="2778760" y="98005"/>
                </a:lnTo>
                <a:lnTo>
                  <a:pt x="2702623" y="98005"/>
                </a:lnTo>
                <a:lnTo>
                  <a:pt x="2702623" y="126326"/>
                </a:lnTo>
                <a:lnTo>
                  <a:pt x="2789834" y="126326"/>
                </a:lnTo>
                <a:lnTo>
                  <a:pt x="2789834" y="118897"/>
                </a:lnTo>
                <a:close/>
              </a:path>
              <a:path w="6371590" h="129539">
                <a:moveTo>
                  <a:pt x="2802585" y="56781"/>
                </a:moveTo>
                <a:lnTo>
                  <a:pt x="2686494" y="56781"/>
                </a:lnTo>
                <a:lnTo>
                  <a:pt x="2686494" y="64211"/>
                </a:lnTo>
                <a:lnTo>
                  <a:pt x="2802585" y="64211"/>
                </a:lnTo>
                <a:lnTo>
                  <a:pt x="2802585" y="56781"/>
                </a:lnTo>
                <a:close/>
              </a:path>
              <a:path w="6371590" h="129539">
                <a:moveTo>
                  <a:pt x="2970987" y="57200"/>
                </a:moveTo>
                <a:lnTo>
                  <a:pt x="2939504" y="24117"/>
                </a:lnTo>
                <a:lnTo>
                  <a:pt x="2938589" y="5600"/>
                </a:lnTo>
                <a:lnTo>
                  <a:pt x="2930042" y="5600"/>
                </a:lnTo>
                <a:lnTo>
                  <a:pt x="2930042" y="19494"/>
                </a:lnTo>
                <a:lnTo>
                  <a:pt x="2929217" y="24257"/>
                </a:lnTo>
                <a:lnTo>
                  <a:pt x="2905874" y="55054"/>
                </a:lnTo>
                <a:lnTo>
                  <a:pt x="2896260" y="60286"/>
                </a:lnTo>
                <a:lnTo>
                  <a:pt x="2900743" y="66459"/>
                </a:lnTo>
                <a:lnTo>
                  <a:pt x="2931452" y="40919"/>
                </a:lnTo>
                <a:lnTo>
                  <a:pt x="2933001" y="37160"/>
                </a:lnTo>
                <a:lnTo>
                  <a:pt x="2934665" y="33350"/>
                </a:lnTo>
                <a:lnTo>
                  <a:pt x="2960814" y="61341"/>
                </a:lnTo>
                <a:lnTo>
                  <a:pt x="2966364" y="63931"/>
                </a:lnTo>
                <a:lnTo>
                  <a:pt x="2970987" y="57200"/>
                </a:lnTo>
                <a:close/>
              </a:path>
              <a:path w="6371590" h="129539">
                <a:moveTo>
                  <a:pt x="2999028" y="118897"/>
                </a:moveTo>
                <a:lnTo>
                  <a:pt x="2924860" y="118897"/>
                </a:lnTo>
                <a:lnTo>
                  <a:pt x="2924860" y="104038"/>
                </a:lnTo>
                <a:lnTo>
                  <a:pt x="2996222" y="104038"/>
                </a:lnTo>
                <a:lnTo>
                  <a:pt x="2996222" y="74866"/>
                </a:lnTo>
                <a:lnTo>
                  <a:pt x="2916440" y="74866"/>
                </a:lnTo>
                <a:lnTo>
                  <a:pt x="2916440" y="82308"/>
                </a:lnTo>
                <a:lnTo>
                  <a:pt x="2987954" y="82308"/>
                </a:lnTo>
                <a:lnTo>
                  <a:pt x="2987954" y="96608"/>
                </a:lnTo>
                <a:lnTo>
                  <a:pt x="2916440" y="96608"/>
                </a:lnTo>
                <a:lnTo>
                  <a:pt x="2916440" y="126326"/>
                </a:lnTo>
                <a:lnTo>
                  <a:pt x="2999028" y="126326"/>
                </a:lnTo>
                <a:lnTo>
                  <a:pt x="2999028" y="118897"/>
                </a:lnTo>
                <a:close/>
              </a:path>
              <a:path w="6371590" h="129539">
                <a:moveTo>
                  <a:pt x="3018104" y="28879"/>
                </a:moveTo>
                <a:lnTo>
                  <a:pt x="2996222" y="28879"/>
                </a:lnTo>
                <a:lnTo>
                  <a:pt x="2996222" y="0"/>
                </a:lnTo>
                <a:lnTo>
                  <a:pt x="2987954" y="0"/>
                </a:lnTo>
                <a:lnTo>
                  <a:pt x="2987954" y="65620"/>
                </a:lnTo>
                <a:lnTo>
                  <a:pt x="2996222" y="65620"/>
                </a:lnTo>
                <a:lnTo>
                  <a:pt x="2996222" y="36309"/>
                </a:lnTo>
                <a:lnTo>
                  <a:pt x="3018104" y="36309"/>
                </a:lnTo>
                <a:lnTo>
                  <a:pt x="3018104" y="28879"/>
                </a:lnTo>
                <a:close/>
              </a:path>
              <a:path w="6371590" h="129539">
                <a:moveTo>
                  <a:pt x="3096755" y="47713"/>
                </a:moveTo>
                <a:lnTo>
                  <a:pt x="3096095" y="41732"/>
                </a:lnTo>
                <a:lnTo>
                  <a:pt x="3093491" y="30886"/>
                </a:lnTo>
                <a:lnTo>
                  <a:pt x="3091497" y="26238"/>
                </a:lnTo>
                <a:lnTo>
                  <a:pt x="3088487" y="21856"/>
                </a:lnTo>
                <a:lnTo>
                  <a:pt x="3088487" y="54267"/>
                </a:lnTo>
                <a:lnTo>
                  <a:pt x="3088106" y="62522"/>
                </a:lnTo>
                <a:lnTo>
                  <a:pt x="3072460" y="90855"/>
                </a:lnTo>
                <a:lnTo>
                  <a:pt x="3057118" y="90855"/>
                </a:lnTo>
                <a:lnTo>
                  <a:pt x="3041396" y="60807"/>
                </a:lnTo>
                <a:lnTo>
                  <a:pt x="3041091" y="54267"/>
                </a:lnTo>
                <a:lnTo>
                  <a:pt x="3057118" y="17526"/>
                </a:lnTo>
                <a:lnTo>
                  <a:pt x="3072460" y="17526"/>
                </a:lnTo>
                <a:lnTo>
                  <a:pt x="3088182" y="47713"/>
                </a:lnTo>
                <a:lnTo>
                  <a:pt x="3088487" y="54267"/>
                </a:lnTo>
                <a:lnTo>
                  <a:pt x="3088487" y="21856"/>
                </a:lnTo>
                <a:lnTo>
                  <a:pt x="3086176" y="18478"/>
                </a:lnTo>
                <a:lnTo>
                  <a:pt x="3085122" y="17526"/>
                </a:lnTo>
                <a:lnTo>
                  <a:pt x="3082848" y="15468"/>
                </a:lnTo>
                <a:lnTo>
                  <a:pt x="3074911" y="11163"/>
                </a:lnTo>
                <a:lnTo>
                  <a:pt x="3070212" y="10096"/>
                </a:lnTo>
                <a:lnTo>
                  <a:pt x="3059366" y="10096"/>
                </a:lnTo>
                <a:lnTo>
                  <a:pt x="3033471" y="41732"/>
                </a:lnTo>
                <a:lnTo>
                  <a:pt x="3032823" y="47713"/>
                </a:lnTo>
                <a:lnTo>
                  <a:pt x="3032823" y="60807"/>
                </a:lnTo>
                <a:lnTo>
                  <a:pt x="3054667" y="97218"/>
                </a:lnTo>
                <a:lnTo>
                  <a:pt x="3059366" y="98285"/>
                </a:lnTo>
                <a:lnTo>
                  <a:pt x="3070212" y="98285"/>
                </a:lnTo>
                <a:lnTo>
                  <a:pt x="3096095" y="66789"/>
                </a:lnTo>
                <a:lnTo>
                  <a:pt x="3096755" y="60807"/>
                </a:lnTo>
                <a:lnTo>
                  <a:pt x="3096755" y="47713"/>
                </a:lnTo>
                <a:close/>
              </a:path>
              <a:path w="6371590" h="129539">
                <a:moveTo>
                  <a:pt x="3149892" y="49771"/>
                </a:moveTo>
                <a:lnTo>
                  <a:pt x="3128022" y="49771"/>
                </a:lnTo>
                <a:lnTo>
                  <a:pt x="3128022" y="0"/>
                </a:lnTo>
                <a:lnTo>
                  <a:pt x="3119755" y="0"/>
                </a:lnTo>
                <a:lnTo>
                  <a:pt x="3119755" y="126326"/>
                </a:lnTo>
                <a:lnTo>
                  <a:pt x="3128022" y="126326"/>
                </a:lnTo>
                <a:lnTo>
                  <a:pt x="3128022" y="57340"/>
                </a:lnTo>
                <a:lnTo>
                  <a:pt x="3149892" y="57340"/>
                </a:lnTo>
                <a:lnTo>
                  <a:pt x="3149892" y="49771"/>
                </a:lnTo>
                <a:close/>
              </a:path>
              <a:path w="6371590" h="129539">
                <a:moveTo>
                  <a:pt x="3224212" y="13042"/>
                </a:moveTo>
                <a:lnTo>
                  <a:pt x="3167291" y="13042"/>
                </a:lnTo>
                <a:lnTo>
                  <a:pt x="3167291" y="20472"/>
                </a:lnTo>
                <a:lnTo>
                  <a:pt x="3215513" y="20472"/>
                </a:lnTo>
                <a:lnTo>
                  <a:pt x="3215513" y="28740"/>
                </a:lnTo>
                <a:lnTo>
                  <a:pt x="3195078" y="70408"/>
                </a:lnTo>
                <a:lnTo>
                  <a:pt x="3162096" y="94780"/>
                </a:lnTo>
                <a:lnTo>
                  <a:pt x="3166440" y="101371"/>
                </a:lnTo>
                <a:lnTo>
                  <a:pt x="3199638" y="77292"/>
                </a:lnTo>
                <a:lnTo>
                  <a:pt x="3219932" y="43599"/>
                </a:lnTo>
                <a:lnTo>
                  <a:pt x="3224060" y="20472"/>
                </a:lnTo>
                <a:lnTo>
                  <a:pt x="3224212" y="16408"/>
                </a:lnTo>
                <a:lnTo>
                  <a:pt x="3224212" y="13042"/>
                </a:lnTo>
                <a:close/>
              </a:path>
              <a:path w="6371590" h="129539">
                <a:moveTo>
                  <a:pt x="3280295" y="49771"/>
                </a:moveTo>
                <a:lnTo>
                  <a:pt x="3258426" y="49771"/>
                </a:lnTo>
                <a:lnTo>
                  <a:pt x="3258426" y="0"/>
                </a:lnTo>
                <a:lnTo>
                  <a:pt x="3250146" y="0"/>
                </a:lnTo>
                <a:lnTo>
                  <a:pt x="3250146" y="126326"/>
                </a:lnTo>
                <a:lnTo>
                  <a:pt x="3258426" y="126326"/>
                </a:lnTo>
                <a:lnTo>
                  <a:pt x="3258426" y="57340"/>
                </a:lnTo>
                <a:lnTo>
                  <a:pt x="3280295" y="57340"/>
                </a:lnTo>
                <a:lnTo>
                  <a:pt x="3280295" y="49771"/>
                </a:lnTo>
                <a:close/>
              </a:path>
              <a:path w="6371590" h="129539">
                <a:moveTo>
                  <a:pt x="3394151" y="118897"/>
                </a:moveTo>
                <a:lnTo>
                  <a:pt x="3318154" y="118897"/>
                </a:lnTo>
                <a:lnTo>
                  <a:pt x="3318154" y="89039"/>
                </a:lnTo>
                <a:lnTo>
                  <a:pt x="3309747" y="89039"/>
                </a:lnTo>
                <a:lnTo>
                  <a:pt x="3309747" y="126326"/>
                </a:lnTo>
                <a:lnTo>
                  <a:pt x="3394151" y="126326"/>
                </a:lnTo>
                <a:lnTo>
                  <a:pt x="3394151" y="118897"/>
                </a:lnTo>
                <a:close/>
              </a:path>
              <a:path w="6371590" h="129539">
                <a:moveTo>
                  <a:pt x="3394291" y="41922"/>
                </a:moveTo>
                <a:lnTo>
                  <a:pt x="3319551" y="41922"/>
                </a:lnTo>
                <a:lnTo>
                  <a:pt x="3319551" y="2946"/>
                </a:lnTo>
                <a:lnTo>
                  <a:pt x="3311144" y="2946"/>
                </a:lnTo>
                <a:lnTo>
                  <a:pt x="3311144" y="49352"/>
                </a:lnTo>
                <a:lnTo>
                  <a:pt x="3394291" y="49352"/>
                </a:lnTo>
                <a:lnTo>
                  <a:pt x="3394291" y="41922"/>
                </a:lnTo>
                <a:close/>
              </a:path>
              <a:path w="6371590" h="129539">
                <a:moveTo>
                  <a:pt x="3409721" y="66319"/>
                </a:moveTo>
                <a:lnTo>
                  <a:pt x="3293618" y="66319"/>
                </a:lnTo>
                <a:lnTo>
                  <a:pt x="3293618" y="73748"/>
                </a:lnTo>
                <a:lnTo>
                  <a:pt x="3409721" y="73748"/>
                </a:lnTo>
                <a:lnTo>
                  <a:pt x="3409721" y="66319"/>
                </a:lnTo>
                <a:close/>
              </a:path>
              <a:path w="6371590" h="129539">
                <a:moveTo>
                  <a:pt x="3569144" y="90855"/>
                </a:moveTo>
                <a:lnTo>
                  <a:pt x="3568344" y="87490"/>
                </a:lnTo>
                <a:lnTo>
                  <a:pt x="3568268" y="87185"/>
                </a:lnTo>
                <a:lnTo>
                  <a:pt x="3567455" y="83705"/>
                </a:lnTo>
                <a:lnTo>
                  <a:pt x="3560724" y="85013"/>
                </a:lnTo>
                <a:lnTo>
                  <a:pt x="3553498" y="85979"/>
                </a:lnTo>
                <a:lnTo>
                  <a:pt x="3538080" y="87185"/>
                </a:lnTo>
                <a:lnTo>
                  <a:pt x="3531006" y="87490"/>
                </a:lnTo>
                <a:lnTo>
                  <a:pt x="3519779" y="87490"/>
                </a:lnTo>
                <a:lnTo>
                  <a:pt x="3519779" y="21310"/>
                </a:lnTo>
                <a:lnTo>
                  <a:pt x="3562134" y="21310"/>
                </a:lnTo>
                <a:lnTo>
                  <a:pt x="3562134" y="13741"/>
                </a:lnTo>
                <a:lnTo>
                  <a:pt x="3511372" y="13741"/>
                </a:lnTo>
                <a:lnTo>
                  <a:pt x="3511372" y="94996"/>
                </a:lnTo>
                <a:lnTo>
                  <a:pt x="3527044" y="94996"/>
                </a:lnTo>
                <a:lnTo>
                  <a:pt x="3535375" y="94716"/>
                </a:lnTo>
                <a:lnTo>
                  <a:pt x="3565220" y="91605"/>
                </a:lnTo>
                <a:lnTo>
                  <a:pt x="3569144" y="90855"/>
                </a:lnTo>
                <a:close/>
              </a:path>
              <a:path w="6371590" h="129539">
                <a:moveTo>
                  <a:pt x="3587229" y="2806"/>
                </a:moveTo>
                <a:lnTo>
                  <a:pt x="3578949" y="2806"/>
                </a:lnTo>
                <a:lnTo>
                  <a:pt x="3578949" y="48514"/>
                </a:lnTo>
                <a:lnTo>
                  <a:pt x="3555390" y="48514"/>
                </a:lnTo>
                <a:lnTo>
                  <a:pt x="3555390" y="55943"/>
                </a:lnTo>
                <a:lnTo>
                  <a:pt x="3578949" y="55943"/>
                </a:lnTo>
                <a:lnTo>
                  <a:pt x="3578949" y="120307"/>
                </a:lnTo>
                <a:lnTo>
                  <a:pt x="3587229" y="120307"/>
                </a:lnTo>
                <a:lnTo>
                  <a:pt x="3587229" y="2806"/>
                </a:lnTo>
                <a:close/>
              </a:path>
              <a:path w="6371590" h="129539">
                <a:moveTo>
                  <a:pt x="3611905" y="0"/>
                </a:moveTo>
                <a:lnTo>
                  <a:pt x="3603625" y="0"/>
                </a:lnTo>
                <a:lnTo>
                  <a:pt x="3603625" y="126746"/>
                </a:lnTo>
                <a:lnTo>
                  <a:pt x="3611905" y="126746"/>
                </a:lnTo>
                <a:lnTo>
                  <a:pt x="3611905" y="0"/>
                </a:lnTo>
                <a:close/>
              </a:path>
              <a:path w="6371590" h="129539">
                <a:moveTo>
                  <a:pt x="3831767" y="102069"/>
                </a:moveTo>
                <a:lnTo>
                  <a:pt x="3778199" y="102069"/>
                </a:lnTo>
                <a:lnTo>
                  <a:pt x="3778199" y="69684"/>
                </a:lnTo>
                <a:lnTo>
                  <a:pt x="3815765" y="69684"/>
                </a:lnTo>
                <a:lnTo>
                  <a:pt x="3815765" y="62395"/>
                </a:lnTo>
                <a:lnTo>
                  <a:pt x="3740899" y="62395"/>
                </a:lnTo>
                <a:lnTo>
                  <a:pt x="3740899" y="17246"/>
                </a:lnTo>
                <a:lnTo>
                  <a:pt x="3814927" y="17246"/>
                </a:lnTo>
                <a:lnTo>
                  <a:pt x="3814927" y="9817"/>
                </a:lnTo>
                <a:lnTo>
                  <a:pt x="3732479" y="9817"/>
                </a:lnTo>
                <a:lnTo>
                  <a:pt x="3732479" y="69684"/>
                </a:lnTo>
                <a:lnTo>
                  <a:pt x="3769779" y="69684"/>
                </a:lnTo>
                <a:lnTo>
                  <a:pt x="3769779" y="102069"/>
                </a:lnTo>
                <a:lnTo>
                  <a:pt x="3715664" y="102069"/>
                </a:lnTo>
                <a:lnTo>
                  <a:pt x="3715664" y="109499"/>
                </a:lnTo>
                <a:lnTo>
                  <a:pt x="3831767" y="109499"/>
                </a:lnTo>
                <a:lnTo>
                  <a:pt x="3831767" y="102069"/>
                </a:lnTo>
                <a:close/>
              </a:path>
              <a:path w="6371590" h="129539">
                <a:moveTo>
                  <a:pt x="3948557" y="17437"/>
                </a:moveTo>
                <a:lnTo>
                  <a:pt x="3944658" y="11595"/>
                </a:lnTo>
                <a:lnTo>
                  <a:pt x="3940137" y="9258"/>
                </a:lnTo>
                <a:lnTo>
                  <a:pt x="3940137" y="19583"/>
                </a:lnTo>
                <a:lnTo>
                  <a:pt x="3940137" y="30607"/>
                </a:lnTo>
                <a:lnTo>
                  <a:pt x="3912946" y="40894"/>
                </a:lnTo>
                <a:lnTo>
                  <a:pt x="3914762" y="40894"/>
                </a:lnTo>
                <a:lnTo>
                  <a:pt x="3904386" y="41224"/>
                </a:lnTo>
                <a:lnTo>
                  <a:pt x="3898874" y="41224"/>
                </a:lnTo>
                <a:lnTo>
                  <a:pt x="3868496" y="27813"/>
                </a:lnTo>
                <a:lnTo>
                  <a:pt x="3868496" y="19583"/>
                </a:lnTo>
                <a:lnTo>
                  <a:pt x="3904386" y="8966"/>
                </a:lnTo>
                <a:lnTo>
                  <a:pt x="3912171" y="9220"/>
                </a:lnTo>
                <a:lnTo>
                  <a:pt x="3940137" y="19583"/>
                </a:lnTo>
                <a:lnTo>
                  <a:pt x="3940137" y="9258"/>
                </a:lnTo>
                <a:lnTo>
                  <a:pt x="3904386" y="1536"/>
                </a:lnTo>
                <a:lnTo>
                  <a:pt x="3897566" y="1536"/>
                </a:lnTo>
                <a:lnTo>
                  <a:pt x="3861104" y="17881"/>
                </a:lnTo>
                <a:lnTo>
                  <a:pt x="3860076" y="21259"/>
                </a:lnTo>
                <a:lnTo>
                  <a:pt x="3860076" y="28930"/>
                </a:lnTo>
                <a:lnTo>
                  <a:pt x="3897566" y="48653"/>
                </a:lnTo>
                <a:lnTo>
                  <a:pt x="3904386" y="48653"/>
                </a:lnTo>
                <a:lnTo>
                  <a:pt x="3944658" y="38608"/>
                </a:lnTo>
                <a:lnTo>
                  <a:pt x="3948557" y="32766"/>
                </a:lnTo>
                <a:lnTo>
                  <a:pt x="3948557" y="17437"/>
                </a:lnTo>
                <a:close/>
              </a:path>
              <a:path w="6371590" h="129539">
                <a:moveTo>
                  <a:pt x="3962158" y="60566"/>
                </a:moveTo>
                <a:lnTo>
                  <a:pt x="3846055" y="60566"/>
                </a:lnTo>
                <a:lnTo>
                  <a:pt x="3846055" y="67995"/>
                </a:lnTo>
                <a:lnTo>
                  <a:pt x="3900043" y="67995"/>
                </a:lnTo>
                <a:lnTo>
                  <a:pt x="3900043" y="83566"/>
                </a:lnTo>
                <a:lnTo>
                  <a:pt x="3862184" y="83566"/>
                </a:lnTo>
                <a:lnTo>
                  <a:pt x="3862184" y="126326"/>
                </a:lnTo>
                <a:lnTo>
                  <a:pt x="3946601" y="126326"/>
                </a:lnTo>
                <a:lnTo>
                  <a:pt x="3946601" y="119037"/>
                </a:lnTo>
                <a:lnTo>
                  <a:pt x="3946601" y="90995"/>
                </a:lnTo>
                <a:lnTo>
                  <a:pt x="3946601" y="83566"/>
                </a:lnTo>
                <a:lnTo>
                  <a:pt x="3938181" y="83566"/>
                </a:lnTo>
                <a:lnTo>
                  <a:pt x="3938181" y="90995"/>
                </a:lnTo>
                <a:lnTo>
                  <a:pt x="3938181" y="119037"/>
                </a:lnTo>
                <a:lnTo>
                  <a:pt x="3870591" y="119037"/>
                </a:lnTo>
                <a:lnTo>
                  <a:pt x="3870591" y="90995"/>
                </a:lnTo>
                <a:lnTo>
                  <a:pt x="3938181" y="90995"/>
                </a:lnTo>
                <a:lnTo>
                  <a:pt x="3938181" y="83566"/>
                </a:lnTo>
                <a:lnTo>
                  <a:pt x="3908463" y="83566"/>
                </a:lnTo>
                <a:lnTo>
                  <a:pt x="3908463" y="67995"/>
                </a:lnTo>
                <a:lnTo>
                  <a:pt x="3962158" y="67995"/>
                </a:lnTo>
                <a:lnTo>
                  <a:pt x="3962158" y="60566"/>
                </a:lnTo>
                <a:close/>
              </a:path>
              <a:path w="6371590" h="129539">
                <a:moveTo>
                  <a:pt x="4081754" y="18694"/>
                </a:moveTo>
                <a:lnTo>
                  <a:pt x="4080726" y="15417"/>
                </a:lnTo>
                <a:lnTo>
                  <a:pt x="4076623" y="9817"/>
                </a:lnTo>
                <a:lnTo>
                  <a:pt x="4073664" y="7480"/>
                </a:lnTo>
                <a:lnTo>
                  <a:pt x="4073347" y="7327"/>
                </a:lnTo>
                <a:lnTo>
                  <a:pt x="4073347" y="17475"/>
                </a:lnTo>
                <a:lnTo>
                  <a:pt x="4073347" y="27292"/>
                </a:lnTo>
                <a:lnTo>
                  <a:pt x="4070121" y="30988"/>
                </a:lnTo>
                <a:lnTo>
                  <a:pt x="4063669" y="33515"/>
                </a:lnTo>
                <a:lnTo>
                  <a:pt x="4058704" y="35077"/>
                </a:lnTo>
                <a:lnTo>
                  <a:pt x="4058882" y="35077"/>
                </a:lnTo>
                <a:lnTo>
                  <a:pt x="4052316" y="36347"/>
                </a:lnTo>
                <a:lnTo>
                  <a:pt x="4045369" y="37058"/>
                </a:lnTo>
                <a:lnTo>
                  <a:pt x="4037584" y="37299"/>
                </a:lnTo>
                <a:lnTo>
                  <a:pt x="4029748" y="37058"/>
                </a:lnTo>
                <a:lnTo>
                  <a:pt x="4022763" y="36347"/>
                </a:lnTo>
                <a:lnTo>
                  <a:pt x="4016171" y="35077"/>
                </a:lnTo>
                <a:lnTo>
                  <a:pt x="4016349" y="35077"/>
                </a:lnTo>
                <a:lnTo>
                  <a:pt x="4011371" y="33515"/>
                </a:lnTo>
                <a:lnTo>
                  <a:pt x="4004919" y="30988"/>
                </a:lnTo>
                <a:lnTo>
                  <a:pt x="4001693" y="27292"/>
                </a:lnTo>
                <a:lnTo>
                  <a:pt x="4001693" y="17475"/>
                </a:lnTo>
                <a:lnTo>
                  <a:pt x="4037584" y="7581"/>
                </a:lnTo>
                <a:lnTo>
                  <a:pt x="4045369" y="7797"/>
                </a:lnTo>
                <a:lnTo>
                  <a:pt x="4073347" y="17475"/>
                </a:lnTo>
                <a:lnTo>
                  <a:pt x="4073347" y="7327"/>
                </a:lnTo>
                <a:lnTo>
                  <a:pt x="4066006" y="3733"/>
                </a:lnTo>
                <a:lnTo>
                  <a:pt x="4061383" y="2362"/>
                </a:lnTo>
                <a:lnTo>
                  <a:pt x="4050538" y="584"/>
                </a:lnTo>
                <a:lnTo>
                  <a:pt x="4044416" y="139"/>
                </a:lnTo>
                <a:lnTo>
                  <a:pt x="4030865" y="139"/>
                </a:lnTo>
                <a:lnTo>
                  <a:pt x="3994340" y="15417"/>
                </a:lnTo>
                <a:lnTo>
                  <a:pt x="3993286" y="18694"/>
                </a:lnTo>
                <a:lnTo>
                  <a:pt x="3993286" y="26263"/>
                </a:lnTo>
                <a:lnTo>
                  <a:pt x="4030865" y="44729"/>
                </a:lnTo>
                <a:lnTo>
                  <a:pt x="4044416" y="44729"/>
                </a:lnTo>
                <a:lnTo>
                  <a:pt x="4050538" y="44284"/>
                </a:lnTo>
                <a:lnTo>
                  <a:pt x="4061383" y="42506"/>
                </a:lnTo>
                <a:lnTo>
                  <a:pt x="4066006" y="41122"/>
                </a:lnTo>
                <a:lnTo>
                  <a:pt x="4073855" y="37299"/>
                </a:lnTo>
                <a:lnTo>
                  <a:pt x="4076623" y="35077"/>
                </a:lnTo>
                <a:lnTo>
                  <a:pt x="4080726" y="29565"/>
                </a:lnTo>
                <a:lnTo>
                  <a:pt x="4081754" y="26263"/>
                </a:lnTo>
                <a:lnTo>
                  <a:pt x="4081754" y="18694"/>
                </a:lnTo>
                <a:close/>
              </a:path>
              <a:path w="6371590" h="129539">
                <a:moveTo>
                  <a:pt x="4082605" y="118897"/>
                </a:moveTo>
                <a:lnTo>
                  <a:pt x="4003802" y="118897"/>
                </a:lnTo>
                <a:lnTo>
                  <a:pt x="4003802" y="105435"/>
                </a:lnTo>
                <a:lnTo>
                  <a:pt x="4079798" y="105435"/>
                </a:lnTo>
                <a:lnTo>
                  <a:pt x="4079798" y="78232"/>
                </a:lnTo>
                <a:lnTo>
                  <a:pt x="3995382" y="78232"/>
                </a:lnTo>
                <a:lnTo>
                  <a:pt x="3995382" y="85674"/>
                </a:lnTo>
                <a:lnTo>
                  <a:pt x="4071531" y="85674"/>
                </a:lnTo>
                <a:lnTo>
                  <a:pt x="4071531" y="98005"/>
                </a:lnTo>
                <a:lnTo>
                  <a:pt x="3995382" y="98005"/>
                </a:lnTo>
                <a:lnTo>
                  <a:pt x="3995382" y="126326"/>
                </a:lnTo>
                <a:lnTo>
                  <a:pt x="4082605" y="126326"/>
                </a:lnTo>
                <a:lnTo>
                  <a:pt x="4082605" y="118897"/>
                </a:lnTo>
                <a:close/>
              </a:path>
              <a:path w="6371590" h="129539">
                <a:moveTo>
                  <a:pt x="4095356" y="56781"/>
                </a:moveTo>
                <a:lnTo>
                  <a:pt x="3979265" y="56781"/>
                </a:lnTo>
                <a:lnTo>
                  <a:pt x="3979265" y="64211"/>
                </a:lnTo>
                <a:lnTo>
                  <a:pt x="4095356" y="64211"/>
                </a:lnTo>
                <a:lnTo>
                  <a:pt x="4095356" y="56781"/>
                </a:lnTo>
                <a:close/>
              </a:path>
              <a:path w="6371590" h="129539">
                <a:moveTo>
                  <a:pt x="4296143" y="52997"/>
                </a:moveTo>
                <a:lnTo>
                  <a:pt x="4289717" y="51879"/>
                </a:lnTo>
                <a:lnTo>
                  <a:pt x="4289945" y="51879"/>
                </a:lnTo>
                <a:lnTo>
                  <a:pt x="4284650" y="50292"/>
                </a:lnTo>
                <a:lnTo>
                  <a:pt x="4256722" y="29857"/>
                </a:lnTo>
                <a:lnTo>
                  <a:pt x="4253306" y="23837"/>
                </a:lnTo>
                <a:lnTo>
                  <a:pt x="4252125" y="19342"/>
                </a:lnTo>
                <a:lnTo>
                  <a:pt x="4252125" y="13881"/>
                </a:lnTo>
                <a:lnTo>
                  <a:pt x="4291241" y="13881"/>
                </a:lnTo>
                <a:lnTo>
                  <a:pt x="4291241" y="6311"/>
                </a:lnTo>
                <a:lnTo>
                  <a:pt x="4204309" y="6311"/>
                </a:lnTo>
                <a:lnTo>
                  <a:pt x="4204309" y="13881"/>
                </a:lnTo>
                <a:lnTo>
                  <a:pt x="4243425" y="13881"/>
                </a:lnTo>
                <a:lnTo>
                  <a:pt x="4243425" y="19342"/>
                </a:lnTo>
                <a:lnTo>
                  <a:pt x="4210901" y="50152"/>
                </a:lnTo>
                <a:lnTo>
                  <a:pt x="4199394" y="52997"/>
                </a:lnTo>
                <a:lnTo>
                  <a:pt x="4202480" y="59728"/>
                </a:lnTo>
                <a:lnTo>
                  <a:pt x="4237647" y="43510"/>
                </a:lnTo>
                <a:lnTo>
                  <a:pt x="4247781" y="29857"/>
                </a:lnTo>
                <a:lnTo>
                  <a:pt x="4249356" y="33515"/>
                </a:lnTo>
                <a:lnTo>
                  <a:pt x="4283100" y="57531"/>
                </a:lnTo>
                <a:lnTo>
                  <a:pt x="4293057" y="59728"/>
                </a:lnTo>
                <a:lnTo>
                  <a:pt x="4296143" y="52997"/>
                </a:lnTo>
                <a:close/>
              </a:path>
              <a:path w="6371590" h="129539">
                <a:moveTo>
                  <a:pt x="4305681" y="75438"/>
                </a:moveTo>
                <a:lnTo>
                  <a:pt x="4189450" y="75438"/>
                </a:lnTo>
                <a:lnTo>
                  <a:pt x="4189450" y="82867"/>
                </a:lnTo>
                <a:lnTo>
                  <a:pt x="4243286" y="82867"/>
                </a:lnTo>
                <a:lnTo>
                  <a:pt x="4243286" y="127038"/>
                </a:lnTo>
                <a:lnTo>
                  <a:pt x="4251706" y="127038"/>
                </a:lnTo>
                <a:lnTo>
                  <a:pt x="4251706" y="82867"/>
                </a:lnTo>
                <a:lnTo>
                  <a:pt x="4305681" y="82867"/>
                </a:lnTo>
                <a:lnTo>
                  <a:pt x="4305681" y="75438"/>
                </a:lnTo>
                <a:close/>
              </a:path>
              <a:path w="6371590" h="129539">
                <a:moveTo>
                  <a:pt x="4422622" y="10515"/>
                </a:moveTo>
                <a:lnTo>
                  <a:pt x="4338205" y="10515"/>
                </a:lnTo>
                <a:lnTo>
                  <a:pt x="4338205" y="17805"/>
                </a:lnTo>
                <a:lnTo>
                  <a:pt x="4414063" y="17805"/>
                </a:lnTo>
                <a:lnTo>
                  <a:pt x="4413961" y="30797"/>
                </a:lnTo>
                <a:lnTo>
                  <a:pt x="4410735" y="61861"/>
                </a:lnTo>
                <a:lnTo>
                  <a:pt x="4409275" y="70218"/>
                </a:lnTo>
                <a:lnTo>
                  <a:pt x="4408411" y="74307"/>
                </a:lnTo>
                <a:lnTo>
                  <a:pt x="4407471" y="77952"/>
                </a:lnTo>
                <a:lnTo>
                  <a:pt x="4415752" y="79502"/>
                </a:lnTo>
                <a:lnTo>
                  <a:pt x="4416590" y="75755"/>
                </a:lnTo>
                <a:lnTo>
                  <a:pt x="4417428" y="71488"/>
                </a:lnTo>
                <a:lnTo>
                  <a:pt x="4419117" y="61861"/>
                </a:lnTo>
                <a:lnTo>
                  <a:pt x="4419219" y="61150"/>
                </a:lnTo>
                <a:lnTo>
                  <a:pt x="4419905" y="56476"/>
                </a:lnTo>
                <a:lnTo>
                  <a:pt x="4421175" y="46482"/>
                </a:lnTo>
                <a:lnTo>
                  <a:pt x="4421683" y="41262"/>
                </a:lnTo>
                <a:lnTo>
                  <a:pt x="4422432" y="30797"/>
                </a:lnTo>
                <a:lnTo>
                  <a:pt x="4422533" y="27901"/>
                </a:lnTo>
                <a:lnTo>
                  <a:pt x="4422622" y="10515"/>
                </a:lnTo>
                <a:close/>
              </a:path>
              <a:path w="6371590" h="129539">
                <a:moveTo>
                  <a:pt x="4438891" y="101371"/>
                </a:moveTo>
                <a:lnTo>
                  <a:pt x="4378312" y="101371"/>
                </a:lnTo>
                <a:lnTo>
                  <a:pt x="4378312" y="54686"/>
                </a:lnTo>
                <a:lnTo>
                  <a:pt x="4369892" y="54686"/>
                </a:lnTo>
                <a:lnTo>
                  <a:pt x="4369892" y="101371"/>
                </a:lnTo>
                <a:lnTo>
                  <a:pt x="4322788" y="101371"/>
                </a:lnTo>
                <a:lnTo>
                  <a:pt x="4322788" y="108800"/>
                </a:lnTo>
                <a:lnTo>
                  <a:pt x="4438891" y="108800"/>
                </a:lnTo>
                <a:lnTo>
                  <a:pt x="4438891" y="101371"/>
                </a:lnTo>
                <a:close/>
              </a:path>
              <a:path w="6371590" h="129539">
                <a:moveTo>
                  <a:pt x="4595507" y="112166"/>
                </a:moveTo>
                <a:lnTo>
                  <a:pt x="4581880" y="101790"/>
                </a:lnTo>
                <a:lnTo>
                  <a:pt x="4579747" y="98729"/>
                </a:lnTo>
                <a:lnTo>
                  <a:pt x="4578566" y="96278"/>
                </a:lnTo>
                <a:lnTo>
                  <a:pt x="4576965" y="91046"/>
                </a:lnTo>
                <a:lnTo>
                  <a:pt x="4576572" y="88468"/>
                </a:lnTo>
                <a:lnTo>
                  <a:pt x="4576572" y="80479"/>
                </a:lnTo>
                <a:lnTo>
                  <a:pt x="4568304" y="80479"/>
                </a:lnTo>
                <a:lnTo>
                  <a:pt x="4568304" y="93243"/>
                </a:lnTo>
                <a:lnTo>
                  <a:pt x="4565955" y="100037"/>
                </a:lnTo>
                <a:lnTo>
                  <a:pt x="4556620" y="112661"/>
                </a:lnTo>
                <a:lnTo>
                  <a:pt x="4550067" y="117640"/>
                </a:lnTo>
                <a:lnTo>
                  <a:pt x="4541659" y="121285"/>
                </a:lnTo>
                <a:lnTo>
                  <a:pt x="4545723" y="127317"/>
                </a:lnTo>
                <a:lnTo>
                  <a:pt x="4573067" y="101790"/>
                </a:lnTo>
                <a:lnTo>
                  <a:pt x="4575124" y="105714"/>
                </a:lnTo>
                <a:lnTo>
                  <a:pt x="4590923" y="117970"/>
                </a:lnTo>
                <a:lnTo>
                  <a:pt x="4591215" y="117970"/>
                </a:lnTo>
                <a:lnTo>
                  <a:pt x="4595507" y="112166"/>
                </a:lnTo>
                <a:close/>
              </a:path>
              <a:path w="6371590" h="129539">
                <a:moveTo>
                  <a:pt x="4602226" y="32156"/>
                </a:moveTo>
                <a:lnTo>
                  <a:pt x="4601388" y="27787"/>
                </a:lnTo>
                <a:lnTo>
                  <a:pt x="4598035" y="20027"/>
                </a:lnTo>
                <a:lnTo>
                  <a:pt x="4595736" y="16725"/>
                </a:lnTo>
                <a:lnTo>
                  <a:pt x="4594098" y="15201"/>
                </a:lnTo>
                <a:lnTo>
                  <a:pt x="4594098" y="29819"/>
                </a:lnTo>
                <a:lnTo>
                  <a:pt x="4594098" y="44208"/>
                </a:lnTo>
                <a:lnTo>
                  <a:pt x="4591977" y="50012"/>
                </a:lnTo>
                <a:lnTo>
                  <a:pt x="4583468" y="58801"/>
                </a:lnTo>
                <a:lnTo>
                  <a:pt x="4577689" y="60985"/>
                </a:lnTo>
                <a:lnTo>
                  <a:pt x="4567034" y="60985"/>
                </a:lnTo>
                <a:lnTo>
                  <a:pt x="4546854" y="40525"/>
                </a:lnTo>
                <a:lnTo>
                  <a:pt x="4546854" y="33324"/>
                </a:lnTo>
                <a:lnTo>
                  <a:pt x="4567034" y="13042"/>
                </a:lnTo>
                <a:lnTo>
                  <a:pt x="4577689" y="13042"/>
                </a:lnTo>
                <a:lnTo>
                  <a:pt x="4583468" y="15240"/>
                </a:lnTo>
                <a:lnTo>
                  <a:pt x="4591977" y="24015"/>
                </a:lnTo>
                <a:lnTo>
                  <a:pt x="4592078" y="24307"/>
                </a:lnTo>
                <a:lnTo>
                  <a:pt x="4594098" y="29819"/>
                </a:lnTo>
                <a:lnTo>
                  <a:pt x="4594098" y="15201"/>
                </a:lnTo>
                <a:lnTo>
                  <a:pt x="4591786" y="13042"/>
                </a:lnTo>
                <a:lnTo>
                  <a:pt x="4589945" y="11303"/>
                </a:lnTo>
                <a:lnTo>
                  <a:pt x="4586554" y="9232"/>
                </a:lnTo>
                <a:lnTo>
                  <a:pt x="4578794" y="6337"/>
                </a:lnTo>
                <a:lnTo>
                  <a:pt x="4574705" y="5600"/>
                </a:lnTo>
                <a:lnTo>
                  <a:pt x="4566107" y="5600"/>
                </a:lnTo>
                <a:lnTo>
                  <a:pt x="4538738" y="32156"/>
                </a:lnTo>
                <a:lnTo>
                  <a:pt x="4538713" y="41783"/>
                </a:lnTo>
                <a:lnTo>
                  <a:pt x="4539551" y="46101"/>
                </a:lnTo>
                <a:lnTo>
                  <a:pt x="4539615" y="46240"/>
                </a:lnTo>
                <a:lnTo>
                  <a:pt x="4542917" y="53860"/>
                </a:lnTo>
                <a:lnTo>
                  <a:pt x="4543018" y="54000"/>
                </a:lnTo>
                <a:lnTo>
                  <a:pt x="4545215" y="57188"/>
                </a:lnTo>
                <a:lnTo>
                  <a:pt x="4551007" y="62699"/>
                </a:lnTo>
                <a:lnTo>
                  <a:pt x="4554372" y="64795"/>
                </a:lnTo>
                <a:lnTo>
                  <a:pt x="4562030" y="67703"/>
                </a:lnTo>
                <a:lnTo>
                  <a:pt x="4566107" y="68427"/>
                </a:lnTo>
                <a:lnTo>
                  <a:pt x="4574705" y="68427"/>
                </a:lnTo>
                <a:lnTo>
                  <a:pt x="4578794" y="67703"/>
                </a:lnTo>
                <a:lnTo>
                  <a:pt x="4586554" y="64795"/>
                </a:lnTo>
                <a:lnTo>
                  <a:pt x="4589970" y="62699"/>
                </a:lnTo>
                <a:lnTo>
                  <a:pt x="4591786" y="60985"/>
                </a:lnTo>
                <a:lnTo>
                  <a:pt x="4594911" y="58064"/>
                </a:lnTo>
                <a:lnTo>
                  <a:pt x="4595812" y="57188"/>
                </a:lnTo>
                <a:lnTo>
                  <a:pt x="4598035" y="54000"/>
                </a:lnTo>
                <a:lnTo>
                  <a:pt x="4598086" y="53860"/>
                </a:lnTo>
                <a:lnTo>
                  <a:pt x="4601388" y="46240"/>
                </a:lnTo>
                <a:lnTo>
                  <a:pt x="4601413" y="46101"/>
                </a:lnTo>
                <a:lnTo>
                  <a:pt x="4602226" y="41783"/>
                </a:lnTo>
                <a:lnTo>
                  <a:pt x="4602226" y="32156"/>
                </a:lnTo>
                <a:close/>
              </a:path>
              <a:path w="6371590" h="129539">
                <a:moveTo>
                  <a:pt x="4638129" y="0"/>
                </a:moveTo>
                <a:lnTo>
                  <a:pt x="4629848" y="0"/>
                </a:lnTo>
                <a:lnTo>
                  <a:pt x="4629848" y="72072"/>
                </a:lnTo>
                <a:lnTo>
                  <a:pt x="4638129" y="72072"/>
                </a:lnTo>
                <a:lnTo>
                  <a:pt x="4638129" y="0"/>
                </a:lnTo>
                <a:close/>
              </a:path>
              <a:path w="6371590" h="129539">
                <a:moveTo>
                  <a:pt x="4649622" y="120865"/>
                </a:moveTo>
                <a:lnTo>
                  <a:pt x="4641862" y="117970"/>
                </a:lnTo>
                <a:lnTo>
                  <a:pt x="4635716" y="113880"/>
                </a:lnTo>
                <a:lnTo>
                  <a:pt x="4628477" y="105435"/>
                </a:lnTo>
                <a:lnTo>
                  <a:pt x="4626648" y="103314"/>
                </a:lnTo>
                <a:lnTo>
                  <a:pt x="4624463" y="96837"/>
                </a:lnTo>
                <a:lnTo>
                  <a:pt x="4624387" y="79921"/>
                </a:lnTo>
                <a:lnTo>
                  <a:pt x="4616120" y="79921"/>
                </a:lnTo>
                <a:lnTo>
                  <a:pt x="4597349" y="119761"/>
                </a:lnTo>
                <a:lnTo>
                  <a:pt x="4590173" y="123380"/>
                </a:lnTo>
                <a:lnTo>
                  <a:pt x="4590275" y="123545"/>
                </a:lnTo>
                <a:lnTo>
                  <a:pt x="4594237" y="129413"/>
                </a:lnTo>
                <a:lnTo>
                  <a:pt x="4596854" y="128384"/>
                </a:lnTo>
                <a:lnTo>
                  <a:pt x="4599521" y="127012"/>
                </a:lnTo>
                <a:lnTo>
                  <a:pt x="4620323" y="105435"/>
                </a:lnTo>
                <a:lnTo>
                  <a:pt x="4620438" y="105714"/>
                </a:lnTo>
                <a:lnTo>
                  <a:pt x="4645558" y="126746"/>
                </a:lnTo>
                <a:lnTo>
                  <a:pt x="4649622" y="120865"/>
                </a:lnTo>
                <a:close/>
              </a:path>
              <a:path w="6371590" h="129539">
                <a:moveTo>
                  <a:pt x="4765446" y="80479"/>
                </a:moveTo>
                <a:lnTo>
                  <a:pt x="4757166" y="80479"/>
                </a:lnTo>
                <a:lnTo>
                  <a:pt x="4757166" y="96050"/>
                </a:lnTo>
                <a:lnTo>
                  <a:pt x="4757166" y="103200"/>
                </a:lnTo>
                <a:lnTo>
                  <a:pt x="4757166" y="119176"/>
                </a:lnTo>
                <a:lnTo>
                  <a:pt x="4689437" y="119176"/>
                </a:lnTo>
                <a:lnTo>
                  <a:pt x="4689437" y="103200"/>
                </a:lnTo>
                <a:lnTo>
                  <a:pt x="4757166" y="103200"/>
                </a:lnTo>
                <a:lnTo>
                  <a:pt x="4757166" y="96050"/>
                </a:lnTo>
                <a:lnTo>
                  <a:pt x="4689437" y="96050"/>
                </a:lnTo>
                <a:lnTo>
                  <a:pt x="4689437" y="80479"/>
                </a:lnTo>
                <a:lnTo>
                  <a:pt x="4681029" y="80479"/>
                </a:lnTo>
                <a:lnTo>
                  <a:pt x="4681029" y="126326"/>
                </a:lnTo>
                <a:lnTo>
                  <a:pt x="4765446" y="126326"/>
                </a:lnTo>
                <a:lnTo>
                  <a:pt x="4765446" y="119176"/>
                </a:lnTo>
                <a:lnTo>
                  <a:pt x="4765446" y="103200"/>
                </a:lnTo>
                <a:lnTo>
                  <a:pt x="4765446" y="96050"/>
                </a:lnTo>
                <a:lnTo>
                  <a:pt x="4765446" y="80479"/>
                </a:lnTo>
                <a:close/>
              </a:path>
              <a:path w="6371590" h="129539">
                <a:moveTo>
                  <a:pt x="4771466" y="42481"/>
                </a:moveTo>
                <a:lnTo>
                  <a:pt x="4765052" y="41363"/>
                </a:lnTo>
                <a:lnTo>
                  <a:pt x="4765243" y="41363"/>
                </a:lnTo>
                <a:lnTo>
                  <a:pt x="4759680" y="39776"/>
                </a:lnTo>
                <a:lnTo>
                  <a:pt x="4728642" y="15963"/>
                </a:lnTo>
                <a:lnTo>
                  <a:pt x="4727448" y="11684"/>
                </a:lnTo>
                <a:lnTo>
                  <a:pt x="4727448" y="1955"/>
                </a:lnTo>
                <a:lnTo>
                  <a:pt x="4718748" y="1955"/>
                </a:lnTo>
                <a:lnTo>
                  <a:pt x="4718748" y="11684"/>
                </a:lnTo>
                <a:lnTo>
                  <a:pt x="4717554" y="15963"/>
                </a:lnTo>
                <a:lnTo>
                  <a:pt x="4686224" y="39776"/>
                </a:lnTo>
                <a:lnTo>
                  <a:pt x="4674730" y="42481"/>
                </a:lnTo>
                <a:lnTo>
                  <a:pt x="4677816" y="49212"/>
                </a:lnTo>
                <a:lnTo>
                  <a:pt x="4713122" y="34277"/>
                </a:lnTo>
                <a:lnTo>
                  <a:pt x="4723092" y="21869"/>
                </a:lnTo>
                <a:lnTo>
                  <a:pt x="4724679" y="25234"/>
                </a:lnTo>
                <a:lnTo>
                  <a:pt x="4758436" y="47104"/>
                </a:lnTo>
                <a:lnTo>
                  <a:pt x="4768380" y="49212"/>
                </a:lnTo>
                <a:lnTo>
                  <a:pt x="4771466" y="42481"/>
                </a:lnTo>
                <a:close/>
              </a:path>
              <a:path w="6371590" h="129539">
                <a:moveTo>
                  <a:pt x="4781004" y="61417"/>
                </a:moveTo>
                <a:lnTo>
                  <a:pt x="4664900" y="61417"/>
                </a:lnTo>
                <a:lnTo>
                  <a:pt x="4664900" y="68846"/>
                </a:lnTo>
                <a:lnTo>
                  <a:pt x="4781004" y="68846"/>
                </a:lnTo>
                <a:lnTo>
                  <a:pt x="4781004" y="61417"/>
                </a:lnTo>
                <a:close/>
              </a:path>
              <a:path w="6371590" h="129539">
                <a:moveTo>
                  <a:pt x="4878171" y="86372"/>
                </a:moveTo>
                <a:lnTo>
                  <a:pt x="4878082" y="85979"/>
                </a:lnTo>
                <a:lnTo>
                  <a:pt x="4877968" y="85509"/>
                </a:lnTo>
                <a:lnTo>
                  <a:pt x="4876622" y="79502"/>
                </a:lnTo>
                <a:lnTo>
                  <a:pt x="4837252" y="85979"/>
                </a:lnTo>
                <a:lnTo>
                  <a:pt x="4822596" y="86791"/>
                </a:lnTo>
                <a:lnTo>
                  <a:pt x="4813528" y="86791"/>
                </a:lnTo>
                <a:lnTo>
                  <a:pt x="4813528" y="12331"/>
                </a:lnTo>
                <a:lnTo>
                  <a:pt x="4805121" y="12331"/>
                </a:lnTo>
                <a:lnTo>
                  <a:pt x="4805121" y="94361"/>
                </a:lnTo>
                <a:lnTo>
                  <a:pt x="4818062" y="94361"/>
                </a:lnTo>
                <a:lnTo>
                  <a:pt x="4856810" y="91046"/>
                </a:lnTo>
                <a:lnTo>
                  <a:pt x="4876660" y="86791"/>
                </a:lnTo>
                <a:lnTo>
                  <a:pt x="4878171" y="86372"/>
                </a:lnTo>
                <a:close/>
              </a:path>
              <a:path w="6371590" h="129539">
                <a:moveTo>
                  <a:pt x="4901730" y="0"/>
                </a:moveTo>
                <a:lnTo>
                  <a:pt x="4893462" y="0"/>
                </a:lnTo>
                <a:lnTo>
                  <a:pt x="4893462" y="126326"/>
                </a:lnTo>
                <a:lnTo>
                  <a:pt x="4901730" y="126326"/>
                </a:lnTo>
                <a:lnTo>
                  <a:pt x="4901730" y="0"/>
                </a:lnTo>
                <a:close/>
              </a:path>
              <a:path w="6371590" h="129539">
                <a:moveTo>
                  <a:pt x="5005768" y="87071"/>
                </a:moveTo>
                <a:lnTo>
                  <a:pt x="5005679" y="86677"/>
                </a:lnTo>
                <a:lnTo>
                  <a:pt x="5005565" y="86207"/>
                </a:lnTo>
                <a:lnTo>
                  <a:pt x="5004219" y="80200"/>
                </a:lnTo>
                <a:lnTo>
                  <a:pt x="4964849" y="86677"/>
                </a:lnTo>
                <a:lnTo>
                  <a:pt x="4950193" y="87490"/>
                </a:lnTo>
                <a:lnTo>
                  <a:pt x="4941125" y="87490"/>
                </a:lnTo>
                <a:lnTo>
                  <a:pt x="4941125" y="21310"/>
                </a:lnTo>
                <a:lnTo>
                  <a:pt x="4992446" y="21310"/>
                </a:lnTo>
                <a:lnTo>
                  <a:pt x="4992446" y="13741"/>
                </a:lnTo>
                <a:lnTo>
                  <a:pt x="4932718" y="13741"/>
                </a:lnTo>
                <a:lnTo>
                  <a:pt x="4932718" y="95059"/>
                </a:lnTo>
                <a:lnTo>
                  <a:pt x="4945659" y="95059"/>
                </a:lnTo>
                <a:lnTo>
                  <a:pt x="4950892" y="94919"/>
                </a:lnTo>
                <a:lnTo>
                  <a:pt x="4995443" y="89687"/>
                </a:lnTo>
                <a:lnTo>
                  <a:pt x="5004257" y="87490"/>
                </a:lnTo>
                <a:lnTo>
                  <a:pt x="5005768" y="87071"/>
                </a:lnTo>
                <a:close/>
              </a:path>
              <a:path w="6371590" h="129539">
                <a:moveTo>
                  <a:pt x="5046992" y="49771"/>
                </a:moveTo>
                <a:lnTo>
                  <a:pt x="5025123" y="49771"/>
                </a:lnTo>
                <a:lnTo>
                  <a:pt x="5025123" y="0"/>
                </a:lnTo>
                <a:lnTo>
                  <a:pt x="5016843" y="0"/>
                </a:lnTo>
                <a:lnTo>
                  <a:pt x="5016843" y="126326"/>
                </a:lnTo>
                <a:lnTo>
                  <a:pt x="5025123" y="126326"/>
                </a:lnTo>
                <a:lnTo>
                  <a:pt x="5025123" y="57340"/>
                </a:lnTo>
                <a:lnTo>
                  <a:pt x="5046992" y="57340"/>
                </a:lnTo>
                <a:lnTo>
                  <a:pt x="5046992" y="49771"/>
                </a:lnTo>
                <a:close/>
              </a:path>
              <a:path w="6371590" h="129539">
                <a:moveTo>
                  <a:pt x="5076507" y="99834"/>
                </a:moveTo>
                <a:lnTo>
                  <a:pt x="5063464" y="99834"/>
                </a:lnTo>
                <a:lnTo>
                  <a:pt x="5063464" y="113576"/>
                </a:lnTo>
                <a:lnTo>
                  <a:pt x="5076507" y="113576"/>
                </a:lnTo>
                <a:lnTo>
                  <a:pt x="5076507" y="99834"/>
                </a:lnTo>
                <a:close/>
              </a:path>
              <a:path w="6371590" h="129539">
                <a:moveTo>
                  <a:pt x="5229276" y="6731"/>
                </a:moveTo>
                <a:lnTo>
                  <a:pt x="5190718" y="6731"/>
                </a:lnTo>
                <a:lnTo>
                  <a:pt x="5190718" y="14300"/>
                </a:lnTo>
                <a:lnTo>
                  <a:pt x="5229276" y="14300"/>
                </a:lnTo>
                <a:lnTo>
                  <a:pt x="5229276" y="6731"/>
                </a:lnTo>
                <a:close/>
              </a:path>
              <a:path w="6371590" h="129539">
                <a:moveTo>
                  <a:pt x="5240210" y="71323"/>
                </a:moveTo>
                <a:lnTo>
                  <a:pt x="5239448" y="67348"/>
                </a:lnTo>
                <a:lnTo>
                  <a:pt x="5236464" y="60248"/>
                </a:lnTo>
                <a:lnTo>
                  <a:pt x="5234381" y="57200"/>
                </a:lnTo>
                <a:lnTo>
                  <a:pt x="5232070" y="55016"/>
                </a:lnTo>
                <a:lnTo>
                  <a:pt x="5232070" y="78663"/>
                </a:lnTo>
                <a:lnTo>
                  <a:pt x="5231612" y="81483"/>
                </a:lnTo>
                <a:lnTo>
                  <a:pt x="5213883" y="96888"/>
                </a:lnTo>
                <a:lnTo>
                  <a:pt x="5206873" y="96888"/>
                </a:lnTo>
                <a:lnTo>
                  <a:pt x="5188610" y="78663"/>
                </a:lnTo>
                <a:lnTo>
                  <a:pt x="5188610" y="72580"/>
                </a:lnTo>
                <a:lnTo>
                  <a:pt x="5206873" y="54546"/>
                </a:lnTo>
                <a:lnTo>
                  <a:pt x="5213883" y="54546"/>
                </a:lnTo>
                <a:lnTo>
                  <a:pt x="5232070" y="78663"/>
                </a:lnTo>
                <a:lnTo>
                  <a:pt x="5232070" y="55016"/>
                </a:lnTo>
                <a:lnTo>
                  <a:pt x="5231574" y="54546"/>
                </a:lnTo>
                <a:lnTo>
                  <a:pt x="5229060" y="52158"/>
                </a:lnTo>
                <a:lnTo>
                  <a:pt x="5225897" y="50215"/>
                </a:lnTo>
                <a:lnTo>
                  <a:pt x="5218608" y="47510"/>
                </a:lnTo>
                <a:lnTo>
                  <a:pt x="5214645" y="46824"/>
                </a:lnTo>
                <a:lnTo>
                  <a:pt x="5206035" y="46824"/>
                </a:lnTo>
                <a:lnTo>
                  <a:pt x="5180469" y="71323"/>
                </a:lnTo>
                <a:lnTo>
                  <a:pt x="5180469" y="80111"/>
                </a:lnTo>
                <a:lnTo>
                  <a:pt x="5206035" y="104597"/>
                </a:lnTo>
                <a:lnTo>
                  <a:pt x="5214645" y="104597"/>
                </a:lnTo>
                <a:lnTo>
                  <a:pt x="5240210" y="80111"/>
                </a:lnTo>
                <a:lnTo>
                  <a:pt x="5240210" y="71323"/>
                </a:lnTo>
                <a:close/>
              </a:path>
              <a:path w="6371590" h="129539">
                <a:moveTo>
                  <a:pt x="5246090" y="27482"/>
                </a:moveTo>
                <a:lnTo>
                  <a:pt x="5173878" y="27482"/>
                </a:lnTo>
                <a:lnTo>
                  <a:pt x="5173878" y="35052"/>
                </a:lnTo>
                <a:lnTo>
                  <a:pt x="5246090" y="35052"/>
                </a:lnTo>
                <a:lnTo>
                  <a:pt x="5246090" y="27482"/>
                </a:lnTo>
                <a:close/>
              </a:path>
              <a:path w="6371590" h="129539">
                <a:moveTo>
                  <a:pt x="5293766" y="49771"/>
                </a:moveTo>
                <a:lnTo>
                  <a:pt x="5271897" y="49771"/>
                </a:lnTo>
                <a:lnTo>
                  <a:pt x="5271897" y="0"/>
                </a:lnTo>
                <a:lnTo>
                  <a:pt x="5263616" y="0"/>
                </a:lnTo>
                <a:lnTo>
                  <a:pt x="5263616" y="126326"/>
                </a:lnTo>
                <a:lnTo>
                  <a:pt x="5271897" y="126326"/>
                </a:lnTo>
                <a:lnTo>
                  <a:pt x="5271897" y="57340"/>
                </a:lnTo>
                <a:lnTo>
                  <a:pt x="5293766" y="57340"/>
                </a:lnTo>
                <a:lnTo>
                  <a:pt x="5293766" y="49771"/>
                </a:lnTo>
                <a:close/>
              </a:path>
              <a:path w="6371590" h="129539">
                <a:moveTo>
                  <a:pt x="5384482" y="91274"/>
                </a:moveTo>
                <a:lnTo>
                  <a:pt x="5355272" y="59944"/>
                </a:lnTo>
                <a:lnTo>
                  <a:pt x="5350281" y="35191"/>
                </a:lnTo>
                <a:lnTo>
                  <a:pt x="5350281" y="20612"/>
                </a:lnTo>
                <a:lnTo>
                  <a:pt x="5378882" y="20612"/>
                </a:lnTo>
                <a:lnTo>
                  <a:pt x="5378882" y="13042"/>
                </a:lnTo>
                <a:lnTo>
                  <a:pt x="5313121" y="13042"/>
                </a:lnTo>
                <a:lnTo>
                  <a:pt x="5313121" y="20612"/>
                </a:lnTo>
                <a:lnTo>
                  <a:pt x="5341721" y="20612"/>
                </a:lnTo>
                <a:lnTo>
                  <a:pt x="5341721" y="40982"/>
                </a:lnTo>
                <a:lnTo>
                  <a:pt x="5325224" y="77254"/>
                </a:lnTo>
                <a:lnTo>
                  <a:pt x="5306111" y="92684"/>
                </a:lnTo>
                <a:lnTo>
                  <a:pt x="5311292" y="98564"/>
                </a:lnTo>
                <a:lnTo>
                  <a:pt x="5342394" y="66370"/>
                </a:lnTo>
                <a:lnTo>
                  <a:pt x="5342496" y="66154"/>
                </a:lnTo>
                <a:lnTo>
                  <a:pt x="5344465" y="62064"/>
                </a:lnTo>
                <a:lnTo>
                  <a:pt x="5345912" y="57772"/>
                </a:lnTo>
                <a:lnTo>
                  <a:pt x="5347424" y="62064"/>
                </a:lnTo>
                <a:lnTo>
                  <a:pt x="5349379" y="66154"/>
                </a:lnTo>
                <a:lnTo>
                  <a:pt x="5376024" y="95199"/>
                </a:lnTo>
                <a:lnTo>
                  <a:pt x="5379301" y="97167"/>
                </a:lnTo>
                <a:lnTo>
                  <a:pt x="5384482" y="91274"/>
                </a:lnTo>
                <a:close/>
              </a:path>
              <a:path w="6371590" h="129539">
                <a:moveTo>
                  <a:pt x="5412105" y="0"/>
                </a:moveTo>
                <a:lnTo>
                  <a:pt x="5403837" y="0"/>
                </a:lnTo>
                <a:lnTo>
                  <a:pt x="5403837" y="126326"/>
                </a:lnTo>
                <a:lnTo>
                  <a:pt x="5412105" y="126326"/>
                </a:lnTo>
                <a:lnTo>
                  <a:pt x="5412105" y="0"/>
                </a:lnTo>
                <a:close/>
              </a:path>
              <a:path w="6371590" h="129539">
                <a:moveTo>
                  <a:pt x="5501284" y="8407"/>
                </a:moveTo>
                <a:lnTo>
                  <a:pt x="5493004" y="8407"/>
                </a:lnTo>
                <a:lnTo>
                  <a:pt x="5493004" y="15557"/>
                </a:lnTo>
                <a:lnTo>
                  <a:pt x="5493004" y="59867"/>
                </a:lnTo>
                <a:lnTo>
                  <a:pt x="5449963" y="59867"/>
                </a:lnTo>
                <a:lnTo>
                  <a:pt x="5449963" y="15557"/>
                </a:lnTo>
                <a:lnTo>
                  <a:pt x="5493004" y="15557"/>
                </a:lnTo>
                <a:lnTo>
                  <a:pt x="5493004" y="8407"/>
                </a:lnTo>
                <a:lnTo>
                  <a:pt x="5441683" y="8407"/>
                </a:lnTo>
                <a:lnTo>
                  <a:pt x="5441683" y="67017"/>
                </a:lnTo>
                <a:lnTo>
                  <a:pt x="5501284" y="67017"/>
                </a:lnTo>
                <a:lnTo>
                  <a:pt x="5501284" y="59867"/>
                </a:lnTo>
                <a:lnTo>
                  <a:pt x="5501284" y="15557"/>
                </a:lnTo>
                <a:lnTo>
                  <a:pt x="5501284" y="8407"/>
                </a:lnTo>
                <a:close/>
              </a:path>
              <a:path w="6371590" h="129539">
                <a:moveTo>
                  <a:pt x="5538305" y="117500"/>
                </a:moveTo>
                <a:lnTo>
                  <a:pt x="5464124" y="117500"/>
                </a:lnTo>
                <a:lnTo>
                  <a:pt x="5464124" y="83845"/>
                </a:lnTo>
                <a:lnTo>
                  <a:pt x="5455717" y="83845"/>
                </a:lnTo>
                <a:lnTo>
                  <a:pt x="5455717" y="124929"/>
                </a:lnTo>
                <a:lnTo>
                  <a:pt x="5538305" y="124929"/>
                </a:lnTo>
                <a:lnTo>
                  <a:pt x="5538305" y="117500"/>
                </a:lnTo>
                <a:close/>
              </a:path>
              <a:path w="6371590" h="129539">
                <a:moveTo>
                  <a:pt x="5557367" y="38836"/>
                </a:moveTo>
                <a:lnTo>
                  <a:pt x="5535498" y="38836"/>
                </a:lnTo>
                <a:lnTo>
                  <a:pt x="5535498" y="0"/>
                </a:lnTo>
                <a:lnTo>
                  <a:pt x="5527218" y="0"/>
                </a:lnTo>
                <a:lnTo>
                  <a:pt x="5527218" y="93103"/>
                </a:lnTo>
                <a:lnTo>
                  <a:pt x="5535498" y="93103"/>
                </a:lnTo>
                <a:lnTo>
                  <a:pt x="5535498" y="46266"/>
                </a:lnTo>
                <a:lnTo>
                  <a:pt x="5557367" y="46266"/>
                </a:lnTo>
                <a:lnTo>
                  <a:pt x="5557367" y="38836"/>
                </a:lnTo>
                <a:close/>
              </a:path>
              <a:path w="6371590" h="129539">
                <a:moveTo>
                  <a:pt x="5749036" y="6311"/>
                </a:moveTo>
                <a:lnTo>
                  <a:pt x="5740628" y="6311"/>
                </a:lnTo>
                <a:lnTo>
                  <a:pt x="5740628" y="13741"/>
                </a:lnTo>
                <a:lnTo>
                  <a:pt x="5740628" y="50050"/>
                </a:lnTo>
                <a:lnTo>
                  <a:pt x="5674449" y="50050"/>
                </a:lnTo>
                <a:lnTo>
                  <a:pt x="5674449" y="13741"/>
                </a:lnTo>
                <a:lnTo>
                  <a:pt x="5740628" y="13741"/>
                </a:lnTo>
                <a:lnTo>
                  <a:pt x="5740628" y="6311"/>
                </a:lnTo>
                <a:lnTo>
                  <a:pt x="5666029" y="6311"/>
                </a:lnTo>
                <a:lnTo>
                  <a:pt x="5666029" y="57340"/>
                </a:lnTo>
                <a:lnTo>
                  <a:pt x="5749036" y="57340"/>
                </a:lnTo>
                <a:lnTo>
                  <a:pt x="5749036" y="50050"/>
                </a:lnTo>
                <a:lnTo>
                  <a:pt x="5749036" y="13741"/>
                </a:lnTo>
                <a:lnTo>
                  <a:pt x="5749036" y="6311"/>
                </a:lnTo>
                <a:close/>
              </a:path>
              <a:path w="6371590" h="129539">
                <a:moveTo>
                  <a:pt x="5765304" y="75438"/>
                </a:moveTo>
                <a:lnTo>
                  <a:pt x="5649061" y="75438"/>
                </a:lnTo>
                <a:lnTo>
                  <a:pt x="5649061" y="82867"/>
                </a:lnTo>
                <a:lnTo>
                  <a:pt x="5702909" y="82867"/>
                </a:lnTo>
                <a:lnTo>
                  <a:pt x="5702909" y="127038"/>
                </a:lnTo>
                <a:lnTo>
                  <a:pt x="5711317" y="127038"/>
                </a:lnTo>
                <a:lnTo>
                  <a:pt x="5711317" y="82867"/>
                </a:lnTo>
                <a:lnTo>
                  <a:pt x="5765304" y="82867"/>
                </a:lnTo>
                <a:lnTo>
                  <a:pt x="5765304" y="75438"/>
                </a:lnTo>
                <a:close/>
              </a:path>
              <a:path w="6371590" h="129539">
                <a:moveTo>
                  <a:pt x="5880836" y="2946"/>
                </a:moveTo>
                <a:lnTo>
                  <a:pt x="5872569" y="2946"/>
                </a:lnTo>
                <a:lnTo>
                  <a:pt x="5872569" y="19494"/>
                </a:lnTo>
                <a:lnTo>
                  <a:pt x="5872569" y="26644"/>
                </a:lnTo>
                <a:lnTo>
                  <a:pt x="5872569" y="44589"/>
                </a:lnTo>
                <a:lnTo>
                  <a:pt x="5806249" y="44589"/>
                </a:lnTo>
                <a:lnTo>
                  <a:pt x="5806249" y="26644"/>
                </a:lnTo>
                <a:lnTo>
                  <a:pt x="5872569" y="26644"/>
                </a:lnTo>
                <a:lnTo>
                  <a:pt x="5872569" y="19494"/>
                </a:lnTo>
                <a:lnTo>
                  <a:pt x="5806249" y="19494"/>
                </a:lnTo>
                <a:lnTo>
                  <a:pt x="5806249" y="2946"/>
                </a:lnTo>
                <a:lnTo>
                  <a:pt x="5797842" y="2946"/>
                </a:lnTo>
                <a:lnTo>
                  <a:pt x="5797842" y="52019"/>
                </a:lnTo>
                <a:lnTo>
                  <a:pt x="5880836" y="52019"/>
                </a:lnTo>
                <a:lnTo>
                  <a:pt x="5880836" y="44589"/>
                </a:lnTo>
                <a:lnTo>
                  <a:pt x="5880836" y="26644"/>
                </a:lnTo>
                <a:lnTo>
                  <a:pt x="5880836" y="19494"/>
                </a:lnTo>
                <a:lnTo>
                  <a:pt x="5880836" y="2946"/>
                </a:lnTo>
                <a:close/>
              </a:path>
              <a:path w="6371590" h="129539">
                <a:moveTo>
                  <a:pt x="5881548" y="118897"/>
                </a:moveTo>
                <a:lnTo>
                  <a:pt x="5805538" y="118897"/>
                </a:lnTo>
                <a:lnTo>
                  <a:pt x="5805538" y="89039"/>
                </a:lnTo>
                <a:lnTo>
                  <a:pt x="5797131" y="89039"/>
                </a:lnTo>
                <a:lnTo>
                  <a:pt x="5797131" y="126326"/>
                </a:lnTo>
                <a:lnTo>
                  <a:pt x="5881548" y="126326"/>
                </a:lnTo>
                <a:lnTo>
                  <a:pt x="5881548" y="118897"/>
                </a:lnTo>
                <a:close/>
              </a:path>
              <a:path w="6371590" h="129539">
                <a:moveTo>
                  <a:pt x="5897105" y="67716"/>
                </a:moveTo>
                <a:lnTo>
                  <a:pt x="5781002" y="67716"/>
                </a:lnTo>
                <a:lnTo>
                  <a:pt x="5781002" y="75158"/>
                </a:lnTo>
                <a:lnTo>
                  <a:pt x="5834989" y="75158"/>
                </a:lnTo>
                <a:lnTo>
                  <a:pt x="5834989" y="99974"/>
                </a:lnTo>
                <a:lnTo>
                  <a:pt x="5843409" y="99974"/>
                </a:lnTo>
                <a:lnTo>
                  <a:pt x="5843409" y="75158"/>
                </a:lnTo>
                <a:lnTo>
                  <a:pt x="5897105" y="75158"/>
                </a:lnTo>
                <a:lnTo>
                  <a:pt x="5897105" y="67716"/>
                </a:lnTo>
                <a:close/>
              </a:path>
              <a:path w="6371590" h="129539">
                <a:moveTo>
                  <a:pt x="5976607" y="5600"/>
                </a:moveTo>
                <a:lnTo>
                  <a:pt x="5968339" y="5600"/>
                </a:lnTo>
                <a:lnTo>
                  <a:pt x="5968339" y="26212"/>
                </a:lnTo>
                <a:lnTo>
                  <a:pt x="5968339" y="33655"/>
                </a:lnTo>
                <a:lnTo>
                  <a:pt x="5968339" y="53416"/>
                </a:lnTo>
                <a:lnTo>
                  <a:pt x="5925286" y="53416"/>
                </a:lnTo>
                <a:lnTo>
                  <a:pt x="5925286" y="33655"/>
                </a:lnTo>
                <a:lnTo>
                  <a:pt x="5968339" y="33655"/>
                </a:lnTo>
                <a:lnTo>
                  <a:pt x="5968339" y="26212"/>
                </a:lnTo>
                <a:lnTo>
                  <a:pt x="5925286" y="26212"/>
                </a:lnTo>
                <a:lnTo>
                  <a:pt x="5925286" y="6032"/>
                </a:lnTo>
                <a:lnTo>
                  <a:pt x="5917019" y="6032"/>
                </a:lnTo>
                <a:lnTo>
                  <a:pt x="5917019" y="60706"/>
                </a:lnTo>
                <a:lnTo>
                  <a:pt x="5976607" y="60706"/>
                </a:lnTo>
                <a:lnTo>
                  <a:pt x="5976607" y="53416"/>
                </a:lnTo>
                <a:lnTo>
                  <a:pt x="5976607" y="33655"/>
                </a:lnTo>
                <a:lnTo>
                  <a:pt x="5976607" y="26212"/>
                </a:lnTo>
                <a:lnTo>
                  <a:pt x="5976607" y="5600"/>
                </a:lnTo>
                <a:close/>
              </a:path>
              <a:path w="6371590" h="129539">
                <a:moveTo>
                  <a:pt x="6016422" y="0"/>
                </a:moveTo>
                <a:lnTo>
                  <a:pt x="6008154" y="0"/>
                </a:lnTo>
                <a:lnTo>
                  <a:pt x="6008154" y="17526"/>
                </a:lnTo>
                <a:lnTo>
                  <a:pt x="5984735" y="17526"/>
                </a:lnTo>
                <a:lnTo>
                  <a:pt x="5984735" y="25095"/>
                </a:lnTo>
                <a:lnTo>
                  <a:pt x="6008154" y="25095"/>
                </a:lnTo>
                <a:lnTo>
                  <a:pt x="6008154" y="42481"/>
                </a:lnTo>
                <a:lnTo>
                  <a:pt x="5984735" y="42481"/>
                </a:lnTo>
                <a:lnTo>
                  <a:pt x="5984735" y="50050"/>
                </a:lnTo>
                <a:lnTo>
                  <a:pt x="6008154" y="50050"/>
                </a:lnTo>
                <a:lnTo>
                  <a:pt x="6008154" y="65620"/>
                </a:lnTo>
                <a:lnTo>
                  <a:pt x="6016422" y="65620"/>
                </a:lnTo>
                <a:lnTo>
                  <a:pt x="6016422" y="0"/>
                </a:lnTo>
                <a:close/>
              </a:path>
              <a:path w="6371590" h="129539">
                <a:moveTo>
                  <a:pt x="6019241" y="118897"/>
                </a:moveTo>
                <a:lnTo>
                  <a:pt x="5943651" y="118897"/>
                </a:lnTo>
                <a:lnTo>
                  <a:pt x="5943651" y="104038"/>
                </a:lnTo>
                <a:lnTo>
                  <a:pt x="6016422" y="104038"/>
                </a:lnTo>
                <a:lnTo>
                  <a:pt x="6016422" y="74866"/>
                </a:lnTo>
                <a:lnTo>
                  <a:pt x="5935243" y="74866"/>
                </a:lnTo>
                <a:lnTo>
                  <a:pt x="5935243" y="82308"/>
                </a:lnTo>
                <a:lnTo>
                  <a:pt x="6008154" y="82308"/>
                </a:lnTo>
                <a:lnTo>
                  <a:pt x="6008154" y="96608"/>
                </a:lnTo>
                <a:lnTo>
                  <a:pt x="5935243" y="96608"/>
                </a:lnTo>
                <a:lnTo>
                  <a:pt x="5935243" y="126326"/>
                </a:lnTo>
                <a:lnTo>
                  <a:pt x="6019241" y="126326"/>
                </a:lnTo>
                <a:lnTo>
                  <a:pt x="6019241" y="118897"/>
                </a:lnTo>
                <a:close/>
              </a:path>
              <a:path w="6371590" h="129539">
                <a:moveTo>
                  <a:pt x="6100000" y="2387"/>
                </a:moveTo>
                <a:lnTo>
                  <a:pt x="6061443" y="2387"/>
                </a:lnTo>
                <a:lnTo>
                  <a:pt x="6061443" y="9956"/>
                </a:lnTo>
                <a:lnTo>
                  <a:pt x="6100000" y="9956"/>
                </a:lnTo>
                <a:lnTo>
                  <a:pt x="6100000" y="2387"/>
                </a:lnTo>
                <a:close/>
              </a:path>
              <a:path w="6371590" h="129539">
                <a:moveTo>
                  <a:pt x="6107849" y="64173"/>
                </a:moveTo>
                <a:lnTo>
                  <a:pt x="6102134" y="45986"/>
                </a:lnTo>
                <a:lnTo>
                  <a:pt x="6099708" y="44094"/>
                </a:lnTo>
                <a:lnTo>
                  <a:pt x="6099708" y="58648"/>
                </a:lnTo>
                <a:lnTo>
                  <a:pt x="6099708" y="64782"/>
                </a:lnTo>
                <a:lnTo>
                  <a:pt x="6098248" y="68300"/>
                </a:lnTo>
                <a:lnTo>
                  <a:pt x="6092355" y="74002"/>
                </a:lnTo>
                <a:lnTo>
                  <a:pt x="6087478" y="75438"/>
                </a:lnTo>
                <a:lnTo>
                  <a:pt x="6074194" y="75438"/>
                </a:lnTo>
                <a:lnTo>
                  <a:pt x="6069431" y="74002"/>
                </a:lnTo>
                <a:lnTo>
                  <a:pt x="6063259" y="68300"/>
                </a:lnTo>
                <a:lnTo>
                  <a:pt x="6061722" y="64782"/>
                </a:lnTo>
                <a:lnTo>
                  <a:pt x="6061722" y="56553"/>
                </a:lnTo>
                <a:lnTo>
                  <a:pt x="6063259" y="53111"/>
                </a:lnTo>
                <a:lnTo>
                  <a:pt x="6069431" y="47409"/>
                </a:lnTo>
                <a:lnTo>
                  <a:pt x="6074194" y="45986"/>
                </a:lnTo>
                <a:lnTo>
                  <a:pt x="6084100" y="45986"/>
                </a:lnTo>
                <a:lnTo>
                  <a:pt x="6099454" y="57251"/>
                </a:lnTo>
                <a:lnTo>
                  <a:pt x="6099708" y="58648"/>
                </a:lnTo>
                <a:lnTo>
                  <a:pt x="6084659" y="38696"/>
                </a:lnTo>
                <a:lnTo>
                  <a:pt x="6076620" y="38696"/>
                </a:lnTo>
                <a:lnTo>
                  <a:pt x="6053709" y="64782"/>
                </a:lnTo>
                <a:lnTo>
                  <a:pt x="6054242" y="67259"/>
                </a:lnTo>
                <a:lnTo>
                  <a:pt x="6076620" y="82727"/>
                </a:lnTo>
                <a:lnTo>
                  <a:pt x="6084659" y="82727"/>
                </a:lnTo>
                <a:lnTo>
                  <a:pt x="6088354" y="82232"/>
                </a:lnTo>
                <a:lnTo>
                  <a:pt x="6095085" y="80276"/>
                </a:lnTo>
                <a:lnTo>
                  <a:pt x="6097956" y="78816"/>
                </a:lnTo>
                <a:lnTo>
                  <a:pt x="6102172" y="75438"/>
                </a:lnTo>
                <a:lnTo>
                  <a:pt x="6102731" y="74993"/>
                </a:lnTo>
                <a:lnTo>
                  <a:pt x="6104572" y="72682"/>
                </a:lnTo>
                <a:lnTo>
                  <a:pt x="6107188" y="67259"/>
                </a:lnTo>
                <a:lnTo>
                  <a:pt x="6107849" y="64173"/>
                </a:lnTo>
                <a:close/>
              </a:path>
              <a:path w="6371590" h="129539">
                <a:moveTo>
                  <a:pt x="6116815" y="21450"/>
                </a:moveTo>
                <a:lnTo>
                  <a:pt x="6044616" y="21450"/>
                </a:lnTo>
                <a:lnTo>
                  <a:pt x="6044616" y="29019"/>
                </a:lnTo>
                <a:lnTo>
                  <a:pt x="6116815" y="29019"/>
                </a:lnTo>
                <a:lnTo>
                  <a:pt x="6116815" y="21450"/>
                </a:lnTo>
                <a:close/>
              </a:path>
              <a:path w="6371590" h="129539">
                <a:moveTo>
                  <a:pt x="6145428" y="117500"/>
                </a:moveTo>
                <a:lnTo>
                  <a:pt x="6071247" y="117500"/>
                </a:lnTo>
                <a:lnTo>
                  <a:pt x="6071247" y="91414"/>
                </a:lnTo>
                <a:lnTo>
                  <a:pt x="6062840" y="91414"/>
                </a:lnTo>
                <a:lnTo>
                  <a:pt x="6062840" y="124929"/>
                </a:lnTo>
                <a:lnTo>
                  <a:pt x="6145428" y="124929"/>
                </a:lnTo>
                <a:lnTo>
                  <a:pt x="6145428" y="117500"/>
                </a:lnTo>
                <a:close/>
              </a:path>
              <a:path w="6371590" h="129539">
                <a:moveTo>
                  <a:pt x="6164491" y="43040"/>
                </a:moveTo>
                <a:lnTo>
                  <a:pt x="6142621" y="43040"/>
                </a:lnTo>
                <a:lnTo>
                  <a:pt x="6142621" y="0"/>
                </a:lnTo>
                <a:lnTo>
                  <a:pt x="6134341" y="0"/>
                </a:lnTo>
                <a:lnTo>
                  <a:pt x="6134341" y="96469"/>
                </a:lnTo>
                <a:lnTo>
                  <a:pt x="6142621" y="96469"/>
                </a:lnTo>
                <a:lnTo>
                  <a:pt x="6142621" y="50469"/>
                </a:lnTo>
                <a:lnTo>
                  <a:pt x="6164491" y="50469"/>
                </a:lnTo>
                <a:lnTo>
                  <a:pt x="6164491" y="43040"/>
                </a:lnTo>
                <a:close/>
              </a:path>
              <a:path w="6371590" h="129539">
                <a:moveTo>
                  <a:pt x="6361633" y="65760"/>
                </a:moveTo>
                <a:lnTo>
                  <a:pt x="6326772" y="47929"/>
                </a:lnTo>
                <a:lnTo>
                  <a:pt x="6317602" y="28232"/>
                </a:lnTo>
                <a:lnTo>
                  <a:pt x="6317602" y="8407"/>
                </a:lnTo>
                <a:lnTo>
                  <a:pt x="6308915" y="8407"/>
                </a:lnTo>
                <a:lnTo>
                  <a:pt x="6308915" y="28232"/>
                </a:lnTo>
                <a:lnTo>
                  <a:pt x="6307721" y="33858"/>
                </a:lnTo>
                <a:lnTo>
                  <a:pt x="6276378" y="62763"/>
                </a:lnTo>
                <a:lnTo>
                  <a:pt x="6264884" y="65760"/>
                </a:lnTo>
                <a:lnTo>
                  <a:pt x="6267831" y="72631"/>
                </a:lnTo>
                <a:lnTo>
                  <a:pt x="6303022" y="55880"/>
                </a:lnTo>
                <a:lnTo>
                  <a:pt x="6313259" y="40525"/>
                </a:lnTo>
                <a:lnTo>
                  <a:pt x="6314935" y="44919"/>
                </a:lnTo>
                <a:lnTo>
                  <a:pt x="6348895" y="70180"/>
                </a:lnTo>
                <a:lnTo>
                  <a:pt x="6358687" y="72631"/>
                </a:lnTo>
                <a:lnTo>
                  <a:pt x="6361633" y="65760"/>
                </a:lnTo>
                <a:close/>
              </a:path>
              <a:path w="6371590" h="129539">
                <a:moveTo>
                  <a:pt x="6371031" y="102069"/>
                </a:moveTo>
                <a:lnTo>
                  <a:pt x="6254928" y="102069"/>
                </a:lnTo>
                <a:lnTo>
                  <a:pt x="6254928" y="109499"/>
                </a:lnTo>
                <a:lnTo>
                  <a:pt x="6371031" y="109499"/>
                </a:lnTo>
                <a:lnTo>
                  <a:pt x="6371031" y="1020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8517" y="4606065"/>
            <a:ext cx="5388554" cy="1294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9920" y="5054122"/>
            <a:ext cx="6365417" cy="1339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4717" y="5276625"/>
            <a:ext cx="5569386" cy="12941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21208" y="1711451"/>
            <a:ext cx="0" cy="2452370"/>
          </a:xfrm>
          <a:custGeom>
            <a:avLst/>
            <a:gdLst/>
            <a:ahLst/>
            <a:cxnLst/>
            <a:rect l="l" t="t" r="r" b="b"/>
            <a:pathLst>
              <a:path h="2452370">
                <a:moveTo>
                  <a:pt x="0" y="0"/>
                </a:moveTo>
                <a:lnTo>
                  <a:pt x="0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9356" y="1711451"/>
            <a:ext cx="0" cy="2452370"/>
          </a:xfrm>
          <a:custGeom>
            <a:avLst/>
            <a:gdLst/>
            <a:ahLst/>
            <a:cxnLst/>
            <a:rect l="l" t="t" r="r" b="b"/>
            <a:pathLst>
              <a:path h="2452370">
                <a:moveTo>
                  <a:pt x="0" y="0"/>
                </a:moveTo>
                <a:lnTo>
                  <a:pt x="0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683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5"/>
                </a:lnTo>
                <a:lnTo>
                  <a:pt x="0" y="13715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683" y="1523999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457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9683" y="1711451"/>
            <a:ext cx="6527800" cy="0"/>
          </a:xfrm>
          <a:custGeom>
            <a:avLst/>
            <a:gdLst/>
            <a:ahLst/>
            <a:cxnLst/>
            <a:rect l="l" t="t" r="r" b="b"/>
            <a:pathLst>
              <a:path w="6527800">
                <a:moveTo>
                  <a:pt x="0" y="0"/>
                </a:moveTo>
                <a:lnTo>
                  <a:pt x="6527292" y="0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5112" y="1711451"/>
            <a:ext cx="6532245" cy="2452370"/>
          </a:xfrm>
          <a:custGeom>
            <a:avLst/>
            <a:gdLst/>
            <a:ahLst/>
            <a:cxnLst/>
            <a:rect l="l" t="t" r="r" b="b"/>
            <a:pathLst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  <a:path w="6532245" h="2452370">
                <a:moveTo>
                  <a:pt x="6524244" y="0"/>
                </a:moveTo>
                <a:lnTo>
                  <a:pt x="6524244" y="2452116"/>
                </a:lnTo>
              </a:path>
              <a:path w="6532245" h="2452370">
                <a:moveTo>
                  <a:pt x="6095" y="0"/>
                </a:moveTo>
                <a:lnTo>
                  <a:pt x="6095" y="2452116"/>
                </a:lnTo>
              </a:path>
              <a:path w="6532245" h="2452370">
                <a:moveTo>
                  <a:pt x="0" y="2452116"/>
                </a:moveTo>
                <a:lnTo>
                  <a:pt x="6531863" y="2452116"/>
                </a:lnTo>
              </a:path>
            </a:pathLst>
          </a:custGeom>
          <a:ln w="13716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683" y="842009"/>
            <a:ext cx="6522720" cy="13970"/>
          </a:xfrm>
          <a:custGeom>
            <a:avLst/>
            <a:gdLst/>
            <a:ahLst/>
            <a:cxnLst/>
            <a:rect l="l" t="t" r="r" b="b"/>
            <a:pathLst>
              <a:path w="6522720" h="13969">
                <a:moveTo>
                  <a:pt x="0" y="0"/>
                </a:moveTo>
                <a:lnTo>
                  <a:pt x="6522720" y="0"/>
                </a:lnTo>
                <a:lnTo>
                  <a:pt x="6522720" y="13715"/>
                </a:lnTo>
                <a:lnTo>
                  <a:pt x="0" y="13715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673" y="10270994"/>
            <a:ext cx="72426" cy="11384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92531" y="914704"/>
            <a:ext cx="680720" cy="140970"/>
          </a:xfrm>
          <a:custGeom>
            <a:avLst/>
            <a:gdLst/>
            <a:ahLst/>
            <a:cxnLst/>
            <a:rect l="l" t="t" r="r" b="b"/>
            <a:pathLst>
              <a:path w="680719" h="140969">
                <a:moveTo>
                  <a:pt x="48920" y="136258"/>
                </a:moveTo>
                <a:lnTo>
                  <a:pt x="25882" y="101904"/>
                </a:lnTo>
                <a:lnTo>
                  <a:pt x="21031" y="77317"/>
                </a:lnTo>
                <a:lnTo>
                  <a:pt x="21031" y="64820"/>
                </a:lnTo>
                <a:lnTo>
                  <a:pt x="33731" y="23647"/>
                </a:lnTo>
                <a:lnTo>
                  <a:pt x="48768" y="6248"/>
                </a:lnTo>
                <a:lnTo>
                  <a:pt x="0" y="6248"/>
                </a:lnTo>
                <a:lnTo>
                  <a:pt x="0" y="136258"/>
                </a:lnTo>
                <a:lnTo>
                  <a:pt x="48920" y="136258"/>
                </a:lnTo>
                <a:close/>
              </a:path>
              <a:path w="680719" h="140969">
                <a:moveTo>
                  <a:pt x="180136" y="69951"/>
                </a:moveTo>
                <a:lnTo>
                  <a:pt x="143560" y="51689"/>
                </a:lnTo>
                <a:lnTo>
                  <a:pt x="133654" y="30937"/>
                </a:lnTo>
                <a:lnTo>
                  <a:pt x="133654" y="9144"/>
                </a:lnTo>
                <a:lnTo>
                  <a:pt x="116890" y="9144"/>
                </a:lnTo>
                <a:lnTo>
                  <a:pt x="116890" y="30937"/>
                </a:lnTo>
                <a:lnTo>
                  <a:pt x="115595" y="36880"/>
                </a:lnTo>
                <a:lnTo>
                  <a:pt x="82346" y="66929"/>
                </a:lnTo>
                <a:lnTo>
                  <a:pt x="70408" y="69951"/>
                </a:lnTo>
                <a:lnTo>
                  <a:pt x="75742" y="82600"/>
                </a:lnTo>
                <a:lnTo>
                  <a:pt x="113411" y="65303"/>
                </a:lnTo>
                <a:lnTo>
                  <a:pt x="125272" y="50292"/>
                </a:lnTo>
                <a:lnTo>
                  <a:pt x="127406" y="54457"/>
                </a:lnTo>
                <a:lnTo>
                  <a:pt x="164211" y="80111"/>
                </a:lnTo>
                <a:lnTo>
                  <a:pt x="174802" y="82600"/>
                </a:lnTo>
                <a:lnTo>
                  <a:pt x="180136" y="69951"/>
                </a:lnTo>
                <a:close/>
              </a:path>
              <a:path w="680719" h="140969">
                <a:moveTo>
                  <a:pt x="190347" y="108813"/>
                </a:moveTo>
                <a:lnTo>
                  <a:pt x="59588" y="108813"/>
                </a:lnTo>
                <a:lnTo>
                  <a:pt x="59588" y="122389"/>
                </a:lnTo>
                <a:lnTo>
                  <a:pt x="190347" y="122389"/>
                </a:lnTo>
                <a:lnTo>
                  <a:pt x="190347" y="108813"/>
                </a:lnTo>
                <a:close/>
              </a:path>
              <a:path w="680719" h="140969">
                <a:moveTo>
                  <a:pt x="315925" y="11430"/>
                </a:moveTo>
                <a:lnTo>
                  <a:pt x="219608" y="11430"/>
                </a:lnTo>
                <a:lnTo>
                  <a:pt x="219608" y="24841"/>
                </a:lnTo>
                <a:lnTo>
                  <a:pt x="299313" y="24841"/>
                </a:lnTo>
                <a:lnTo>
                  <a:pt x="299313" y="31902"/>
                </a:lnTo>
                <a:lnTo>
                  <a:pt x="297637" y="52730"/>
                </a:lnTo>
                <a:lnTo>
                  <a:pt x="218084" y="52730"/>
                </a:lnTo>
                <a:lnTo>
                  <a:pt x="218084" y="66141"/>
                </a:lnTo>
                <a:lnTo>
                  <a:pt x="295960" y="66141"/>
                </a:lnTo>
                <a:lnTo>
                  <a:pt x="295148" y="71831"/>
                </a:lnTo>
                <a:lnTo>
                  <a:pt x="294309" y="77190"/>
                </a:lnTo>
                <a:lnTo>
                  <a:pt x="292582" y="87249"/>
                </a:lnTo>
                <a:lnTo>
                  <a:pt x="291744" y="91389"/>
                </a:lnTo>
                <a:lnTo>
                  <a:pt x="290931" y="94640"/>
                </a:lnTo>
                <a:lnTo>
                  <a:pt x="306781" y="97536"/>
                </a:lnTo>
                <a:lnTo>
                  <a:pt x="313817" y="55930"/>
                </a:lnTo>
                <a:lnTo>
                  <a:pt x="315861" y="31902"/>
                </a:lnTo>
                <a:lnTo>
                  <a:pt x="315925" y="11430"/>
                </a:lnTo>
                <a:close/>
              </a:path>
              <a:path w="680719" h="140969">
                <a:moveTo>
                  <a:pt x="333603" y="108813"/>
                </a:moveTo>
                <a:lnTo>
                  <a:pt x="202844" y="108813"/>
                </a:lnTo>
                <a:lnTo>
                  <a:pt x="202844" y="122389"/>
                </a:lnTo>
                <a:lnTo>
                  <a:pt x="333603" y="122389"/>
                </a:lnTo>
                <a:lnTo>
                  <a:pt x="333603" y="108813"/>
                </a:lnTo>
                <a:close/>
              </a:path>
              <a:path w="680719" h="140969">
                <a:moveTo>
                  <a:pt x="433438" y="66598"/>
                </a:moveTo>
                <a:lnTo>
                  <a:pt x="432168" y="61010"/>
                </a:lnTo>
                <a:lnTo>
                  <a:pt x="432092" y="60680"/>
                </a:lnTo>
                <a:lnTo>
                  <a:pt x="431965" y="60134"/>
                </a:lnTo>
                <a:lnTo>
                  <a:pt x="430542" y="53797"/>
                </a:lnTo>
                <a:lnTo>
                  <a:pt x="392899" y="60134"/>
                </a:lnTo>
                <a:lnTo>
                  <a:pt x="378040" y="61010"/>
                </a:lnTo>
                <a:lnTo>
                  <a:pt x="370179" y="61010"/>
                </a:lnTo>
                <a:lnTo>
                  <a:pt x="370179" y="46329"/>
                </a:lnTo>
                <a:lnTo>
                  <a:pt x="420179" y="46329"/>
                </a:lnTo>
                <a:lnTo>
                  <a:pt x="420179" y="6858"/>
                </a:lnTo>
                <a:lnTo>
                  <a:pt x="353415" y="6858"/>
                </a:lnTo>
                <a:lnTo>
                  <a:pt x="353415" y="20574"/>
                </a:lnTo>
                <a:lnTo>
                  <a:pt x="403567" y="20574"/>
                </a:lnTo>
                <a:lnTo>
                  <a:pt x="403567" y="32613"/>
                </a:lnTo>
                <a:lnTo>
                  <a:pt x="353720" y="32613"/>
                </a:lnTo>
                <a:lnTo>
                  <a:pt x="353720" y="74574"/>
                </a:lnTo>
                <a:lnTo>
                  <a:pt x="372643" y="74574"/>
                </a:lnTo>
                <a:lnTo>
                  <a:pt x="381228" y="74244"/>
                </a:lnTo>
                <a:lnTo>
                  <a:pt x="424675" y="68707"/>
                </a:lnTo>
                <a:lnTo>
                  <a:pt x="433438" y="66598"/>
                </a:lnTo>
                <a:close/>
              </a:path>
              <a:path w="680719" h="140969">
                <a:moveTo>
                  <a:pt x="466204" y="84429"/>
                </a:moveTo>
                <a:lnTo>
                  <a:pt x="449897" y="84429"/>
                </a:lnTo>
                <a:lnTo>
                  <a:pt x="449897" y="99974"/>
                </a:lnTo>
                <a:lnTo>
                  <a:pt x="449897" y="113233"/>
                </a:lnTo>
                <a:lnTo>
                  <a:pt x="449897" y="127419"/>
                </a:lnTo>
                <a:lnTo>
                  <a:pt x="388467" y="127419"/>
                </a:lnTo>
                <a:lnTo>
                  <a:pt x="388467" y="113233"/>
                </a:lnTo>
                <a:lnTo>
                  <a:pt x="449897" y="113233"/>
                </a:lnTo>
                <a:lnTo>
                  <a:pt x="449897" y="99974"/>
                </a:lnTo>
                <a:lnTo>
                  <a:pt x="388467" y="99974"/>
                </a:lnTo>
                <a:lnTo>
                  <a:pt x="388467" y="84429"/>
                </a:lnTo>
                <a:lnTo>
                  <a:pt x="372008" y="84429"/>
                </a:lnTo>
                <a:lnTo>
                  <a:pt x="372008" y="140677"/>
                </a:lnTo>
                <a:lnTo>
                  <a:pt x="466204" y="140677"/>
                </a:lnTo>
                <a:lnTo>
                  <a:pt x="466204" y="127419"/>
                </a:lnTo>
                <a:lnTo>
                  <a:pt x="466204" y="113233"/>
                </a:lnTo>
                <a:lnTo>
                  <a:pt x="466204" y="99974"/>
                </a:lnTo>
                <a:lnTo>
                  <a:pt x="466204" y="84429"/>
                </a:lnTo>
                <a:close/>
              </a:path>
              <a:path w="680719" h="140969">
                <a:moveTo>
                  <a:pt x="466204" y="0"/>
                </a:moveTo>
                <a:lnTo>
                  <a:pt x="449897" y="0"/>
                </a:lnTo>
                <a:lnTo>
                  <a:pt x="449897" y="77724"/>
                </a:lnTo>
                <a:lnTo>
                  <a:pt x="466204" y="77724"/>
                </a:lnTo>
                <a:lnTo>
                  <a:pt x="466204" y="0"/>
                </a:lnTo>
                <a:close/>
              </a:path>
              <a:path w="680719" h="140969">
                <a:moveTo>
                  <a:pt x="603211" y="74980"/>
                </a:moveTo>
                <a:lnTo>
                  <a:pt x="524116" y="74980"/>
                </a:lnTo>
                <a:lnTo>
                  <a:pt x="524116" y="55930"/>
                </a:lnTo>
                <a:lnTo>
                  <a:pt x="600163" y="55930"/>
                </a:lnTo>
                <a:lnTo>
                  <a:pt x="600163" y="42367"/>
                </a:lnTo>
                <a:lnTo>
                  <a:pt x="524116" y="42367"/>
                </a:lnTo>
                <a:lnTo>
                  <a:pt x="524116" y="24231"/>
                </a:lnTo>
                <a:lnTo>
                  <a:pt x="601840" y="24231"/>
                </a:lnTo>
                <a:lnTo>
                  <a:pt x="601840" y="10668"/>
                </a:lnTo>
                <a:lnTo>
                  <a:pt x="507657" y="10668"/>
                </a:lnTo>
                <a:lnTo>
                  <a:pt x="507657" y="88392"/>
                </a:lnTo>
                <a:lnTo>
                  <a:pt x="603211" y="88392"/>
                </a:lnTo>
                <a:lnTo>
                  <a:pt x="603211" y="74980"/>
                </a:lnTo>
                <a:close/>
              </a:path>
              <a:path w="680719" h="140969">
                <a:moveTo>
                  <a:pt x="620128" y="108813"/>
                </a:moveTo>
                <a:lnTo>
                  <a:pt x="489369" y="108813"/>
                </a:lnTo>
                <a:lnTo>
                  <a:pt x="489369" y="122389"/>
                </a:lnTo>
                <a:lnTo>
                  <a:pt x="620128" y="122389"/>
                </a:lnTo>
                <a:lnTo>
                  <a:pt x="620128" y="108813"/>
                </a:lnTo>
                <a:close/>
              </a:path>
              <a:path w="680719" h="140969">
                <a:moveTo>
                  <a:pt x="680491" y="6248"/>
                </a:moveTo>
                <a:lnTo>
                  <a:pt x="631710" y="6248"/>
                </a:lnTo>
                <a:lnTo>
                  <a:pt x="635977" y="9804"/>
                </a:lnTo>
                <a:lnTo>
                  <a:pt x="639838" y="13995"/>
                </a:lnTo>
                <a:lnTo>
                  <a:pt x="658825" y="58597"/>
                </a:lnTo>
                <a:lnTo>
                  <a:pt x="659460" y="64820"/>
                </a:lnTo>
                <a:lnTo>
                  <a:pt x="659460" y="77317"/>
                </a:lnTo>
                <a:lnTo>
                  <a:pt x="646899" y="118579"/>
                </a:lnTo>
                <a:lnTo>
                  <a:pt x="631558" y="136258"/>
                </a:lnTo>
                <a:lnTo>
                  <a:pt x="680491" y="136258"/>
                </a:lnTo>
                <a:lnTo>
                  <a:pt x="680491" y="6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12063" y="1208531"/>
            <a:ext cx="6536690" cy="7036434"/>
            <a:chOff x="512063" y="1208531"/>
            <a:chExt cx="6536690" cy="7036434"/>
          </a:xfrm>
        </p:grpSpPr>
        <p:sp>
          <p:nvSpPr>
            <p:cNvPr id="5" name="object 5"/>
            <p:cNvSpPr/>
            <p:nvPr/>
          </p:nvSpPr>
          <p:spPr>
            <a:xfrm>
              <a:off x="512063" y="1208531"/>
              <a:ext cx="6536690" cy="7036434"/>
            </a:xfrm>
            <a:custGeom>
              <a:avLst/>
              <a:gdLst/>
              <a:ahLst/>
              <a:cxnLst/>
              <a:rect l="l" t="t" r="r" b="b"/>
              <a:pathLst>
                <a:path w="6536690" h="7036434">
                  <a:moveTo>
                    <a:pt x="6536435" y="7036308"/>
                  </a:moveTo>
                  <a:lnTo>
                    <a:pt x="0" y="7036308"/>
                  </a:lnTo>
                  <a:lnTo>
                    <a:pt x="0" y="0"/>
                  </a:lnTo>
                  <a:lnTo>
                    <a:pt x="6536435" y="0"/>
                  </a:lnTo>
                  <a:lnTo>
                    <a:pt x="6536435" y="7036308"/>
                  </a:lnTo>
                  <a:close/>
                </a:path>
              </a:pathLst>
            </a:custGeom>
            <a:solidFill>
              <a:srgbClr val="EBF2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902" y="1417574"/>
              <a:ext cx="1903903" cy="116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902" y="1620266"/>
              <a:ext cx="6381634" cy="1152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4095" y="1710331"/>
              <a:ext cx="3669665" cy="31115"/>
            </a:xfrm>
            <a:custGeom>
              <a:avLst/>
              <a:gdLst/>
              <a:ahLst/>
              <a:cxnLst/>
              <a:rect l="l" t="t" r="r" b="b"/>
              <a:pathLst>
                <a:path w="3669665" h="31114">
                  <a:moveTo>
                    <a:pt x="0" y="30738"/>
                  </a:moveTo>
                  <a:lnTo>
                    <a:pt x="0" y="24540"/>
                  </a:lnTo>
                  <a:lnTo>
                    <a:pt x="2150" y="24034"/>
                  </a:lnTo>
                  <a:lnTo>
                    <a:pt x="3921" y="23148"/>
                  </a:lnTo>
                  <a:lnTo>
                    <a:pt x="5312" y="21630"/>
                  </a:lnTo>
                  <a:lnTo>
                    <a:pt x="6577" y="20113"/>
                  </a:lnTo>
                  <a:lnTo>
                    <a:pt x="7256" y="17962"/>
                  </a:lnTo>
                  <a:lnTo>
                    <a:pt x="7336" y="13408"/>
                  </a:lnTo>
                  <a:lnTo>
                    <a:pt x="505" y="13408"/>
                  </a:lnTo>
                  <a:lnTo>
                    <a:pt x="505" y="758"/>
                  </a:lnTo>
                  <a:lnTo>
                    <a:pt x="13408" y="758"/>
                  </a:lnTo>
                  <a:lnTo>
                    <a:pt x="13408" y="17962"/>
                  </a:lnTo>
                  <a:lnTo>
                    <a:pt x="4933" y="29853"/>
                  </a:lnTo>
                  <a:lnTo>
                    <a:pt x="0" y="30738"/>
                  </a:lnTo>
                  <a:close/>
                </a:path>
                <a:path w="3669665" h="31114">
                  <a:moveTo>
                    <a:pt x="3669544" y="12396"/>
                  </a:moveTo>
                  <a:lnTo>
                    <a:pt x="3657780" y="12396"/>
                  </a:lnTo>
                  <a:lnTo>
                    <a:pt x="3657780" y="0"/>
                  </a:lnTo>
                  <a:lnTo>
                    <a:pt x="3669544" y="0"/>
                  </a:lnTo>
                  <a:lnTo>
                    <a:pt x="3669544" y="123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902" y="1822958"/>
              <a:ext cx="3742037" cy="1165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2902" y="2229866"/>
              <a:ext cx="6381634" cy="1152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2891" y="2432570"/>
              <a:ext cx="6384290" cy="115570"/>
            </a:xfrm>
            <a:custGeom>
              <a:avLst/>
              <a:gdLst/>
              <a:ahLst/>
              <a:cxnLst/>
              <a:rect l="l" t="t" r="r" b="b"/>
              <a:pathLst>
                <a:path w="6384290" h="115569">
                  <a:moveTo>
                    <a:pt x="93230" y="75895"/>
                  </a:moveTo>
                  <a:lnTo>
                    <a:pt x="12026" y="75895"/>
                  </a:lnTo>
                  <a:lnTo>
                    <a:pt x="12026" y="82600"/>
                  </a:lnTo>
                  <a:lnTo>
                    <a:pt x="93230" y="82600"/>
                  </a:lnTo>
                  <a:lnTo>
                    <a:pt x="93230" y="75895"/>
                  </a:lnTo>
                  <a:close/>
                </a:path>
                <a:path w="6384290" h="115569">
                  <a:moveTo>
                    <a:pt x="94500" y="107264"/>
                  </a:moveTo>
                  <a:lnTo>
                    <a:pt x="74891" y="107264"/>
                  </a:lnTo>
                  <a:lnTo>
                    <a:pt x="77165" y="87909"/>
                  </a:lnTo>
                  <a:lnTo>
                    <a:pt x="69583" y="87147"/>
                  </a:lnTo>
                  <a:lnTo>
                    <a:pt x="69494" y="87909"/>
                  </a:lnTo>
                  <a:lnTo>
                    <a:pt x="67297" y="107264"/>
                  </a:lnTo>
                  <a:lnTo>
                    <a:pt x="37947" y="107264"/>
                  </a:lnTo>
                  <a:lnTo>
                    <a:pt x="35674" y="87147"/>
                  </a:lnTo>
                  <a:lnTo>
                    <a:pt x="28092" y="87909"/>
                  </a:lnTo>
                  <a:lnTo>
                    <a:pt x="30365" y="107264"/>
                  </a:lnTo>
                  <a:lnTo>
                    <a:pt x="10756" y="107264"/>
                  </a:lnTo>
                  <a:lnTo>
                    <a:pt x="10756" y="113969"/>
                  </a:lnTo>
                  <a:lnTo>
                    <a:pt x="94500" y="113969"/>
                  </a:lnTo>
                  <a:lnTo>
                    <a:pt x="94500" y="107264"/>
                  </a:lnTo>
                  <a:close/>
                </a:path>
                <a:path w="6384290" h="115569">
                  <a:moveTo>
                    <a:pt x="104622" y="56540"/>
                  </a:moveTo>
                  <a:lnTo>
                    <a:pt x="56172" y="56540"/>
                  </a:lnTo>
                  <a:lnTo>
                    <a:pt x="56172" y="40601"/>
                  </a:lnTo>
                  <a:lnTo>
                    <a:pt x="90703" y="40601"/>
                  </a:lnTo>
                  <a:lnTo>
                    <a:pt x="90703" y="33896"/>
                  </a:lnTo>
                  <a:lnTo>
                    <a:pt x="23279" y="33896"/>
                  </a:lnTo>
                  <a:lnTo>
                    <a:pt x="23279" y="2654"/>
                  </a:lnTo>
                  <a:lnTo>
                    <a:pt x="15811" y="2654"/>
                  </a:lnTo>
                  <a:lnTo>
                    <a:pt x="15811" y="40601"/>
                  </a:lnTo>
                  <a:lnTo>
                    <a:pt x="48704" y="40601"/>
                  </a:lnTo>
                  <a:lnTo>
                    <a:pt x="48704" y="56540"/>
                  </a:lnTo>
                  <a:lnTo>
                    <a:pt x="0" y="56540"/>
                  </a:lnTo>
                  <a:lnTo>
                    <a:pt x="0" y="63246"/>
                  </a:lnTo>
                  <a:lnTo>
                    <a:pt x="104622" y="63246"/>
                  </a:lnTo>
                  <a:lnTo>
                    <a:pt x="104622" y="56540"/>
                  </a:lnTo>
                  <a:close/>
                </a:path>
                <a:path w="6384290" h="115569">
                  <a:moveTo>
                    <a:pt x="210870" y="72605"/>
                  </a:moveTo>
                  <a:lnTo>
                    <a:pt x="203415" y="72605"/>
                  </a:lnTo>
                  <a:lnTo>
                    <a:pt x="203415" y="86639"/>
                  </a:lnTo>
                  <a:lnTo>
                    <a:pt x="203415" y="93091"/>
                  </a:lnTo>
                  <a:lnTo>
                    <a:pt x="203415" y="107518"/>
                  </a:lnTo>
                  <a:lnTo>
                    <a:pt x="142189" y="107518"/>
                  </a:lnTo>
                  <a:lnTo>
                    <a:pt x="142189" y="93091"/>
                  </a:lnTo>
                  <a:lnTo>
                    <a:pt x="203415" y="93091"/>
                  </a:lnTo>
                  <a:lnTo>
                    <a:pt x="203415" y="86639"/>
                  </a:lnTo>
                  <a:lnTo>
                    <a:pt x="142189" y="86639"/>
                  </a:lnTo>
                  <a:lnTo>
                    <a:pt x="142189" y="72605"/>
                  </a:lnTo>
                  <a:lnTo>
                    <a:pt x="134721" y="72605"/>
                  </a:lnTo>
                  <a:lnTo>
                    <a:pt x="134721" y="113969"/>
                  </a:lnTo>
                  <a:lnTo>
                    <a:pt x="210870" y="113969"/>
                  </a:lnTo>
                  <a:lnTo>
                    <a:pt x="210870" y="107518"/>
                  </a:lnTo>
                  <a:lnTo>
                    <a:pt x="210870" y="93091"/>
                  </a:lnTo>
                  <a:lnTo>
                    <a:pt x="210870" y="86639"/>
                  </a:lnTo>
                  <a:lnTo>
                    <a:pt x="210870" y="72605"/>
                  </a:lnTo>
                  <a:close/>
                </a:path>
                <a:path w="6384290" h="115569">
                  <a:moveTo>
                    <a:pt x="216319" y="38315"/>
                  </a:moveTo>
                  <a:lnTo>
                    <a:pt x="210235" y="37312"/>
                  </a:lnTo>
                  <a:lnTo>
                    <a:pt x="210540" y="37312"/>
                  </a:lnTo>
                  <a:lnTo>
                    <a:pt x="205486" y="35915"/>
                  </a:lnTo>
                  <a:lnTo>
                    <a:pt x="205638" y="35915"/>
                  </a:lnTo>
                  <a:lnTo>
                    <a:pt x="201129" y="34023"/>
                  </a:lnTo>
                  <a:lnTo>
                    <a:pt x="196329" y="32245"/>
                  </a:lnTo>
                  <a:lnTo>
                    <a:pt x="192024" y="29972"/>
                  </a:lnTo>
                  <a:lnTo>
                    <a:pt x="188480" y="27190"/>
                  </a:lnTo>
                  <a:lnTo>
                    <a:pt x="184823" y="24536"/>
                  </a:lnTo>
                  <a:lnTo>
                    <a:pt x="181902" y="21374"/>
                  </a:lnTo>
                  <a:lnTo>
                    <a:pt x="180962" y="19723"/>
                  </a:lnTo>
                  <a:lnTo>
                    <a:pt x="179882" y="17830"/>
                  </a:lnTo>
                  <a:lnTo>
                    <a:pt x="177609" y="14414"/>
                  </a:lnTo>
                  <a:lnTo>
                    <a:pt x="176593" y="10617"/>
                  </a:lnTo>
                  <a:lnTo>
                    <a:pt x="176593" y="1765"/>
                  </a:lnTo>
                  <a:lnTo>
                    <a:pt x="168744" y="1765"/>
                  </a:lnTo>
                  <a:lnTo>
                    <a:pt x="168744" y="10617"/>
                  </a:lnTo>
                  <a:lnTo>
                    <a:pt x="167614" y="14414"/>
                  </a:lnTo>
                  <a:lnTo>
                    <a:pt x="144208" y="34023"/>
                  </a:lnTo>
                  <a:lnTo>
                    <a:pt x="139407" y="35915"/>
                  </a:lnTo>
                  <a:lnTo>
                    <a:pt x="134340" y="37312"/>
                  </a:lnTo>
                  <a:lnTo>
                    <a:pt x="129032" y="38315"/>
                  </a:lnTo>
                  <a:lnTo>
                    <a:pt x="131813" y="44399"/>
                  </a:lnTo>
                  <a:lnTo>
                    <a:pt x="156857" y="35407"/>
                  </a:lnTo>
                  <a:lnTo>
                    <a:pt x="160401" y="33388"/>
                  </a:lnTo>
                  <a:lnTo>
                    <a:pt x="163690" y="30988"/>
                  </a:lnTo>
                  <a:lnTo>
                    <a:pt x="166471" y="28206"/>
                  </a:lnTo>
                  <a:lnTo>
                    <a:pt x="169125" y="25666"/>
                  </a:lnTo>
                  <a:lnTo>
                    <a:pt x="171157" y="22758"/>
                  </a:lnTo>
                  <a:lnTo>
                    <a:pt x="172669" y="19723"/>
                  </a:lnTo>
                  <a:lnTo>
                    <a:pt x="174066" y="22758"/>
                  </a:lnTo>
                  <a:lnTo>
                    <a:pt x="176212" y="25666"/>
                  </a:lnTo>
                  <a:lnTo>
                    <a:pt x="178993" y="28206"/>
                  </a:lnTo>
                  <a:lnTo>
                    <a:pt x="181648" y="30988"/>
                  </a:lnTo>
                  <a:lnTo>
                    <a:pt x="184823" y="33388"/>
                  </a:lnTo>
                  <a:lnTo>
                    <a:pt x="188480" y="35407"/>
                  </a:lnTo>
                  <a:lnTo>
                    <a:pt x="192024" y="37693"/>
                  </a:lnTo>
                  <a:lnTo>
                    <a:pt x="195948" y="39458"/>
                  </a:lnTo>
                  <a:lnTo>
                    <a:pt x="204546" y="42494"/>
                  </a:lnTo>
                  <a:lnTo>
                    <a:pt x="208978" y="43637"/>
                  </a:lnTo>
                  <a:lnTo>
                    <a:pt x="213525" y="44399"/>
                  </a:lnTo>
                  <a:lnTo>
                    <a:pt x="216319" y="38315"/>
                  </a:lnTo>
                  <a:close/>
                </a:path>
                <a:path w="6384290" h="115569">
                  <a:moveTo>
                    <a:pt x="224917" y="55397"/>
                  </a:moveTo>
                  <a:lnTo>
                    <a:pt x="120180" y="55397"/>
                  </a:lnTo>
                  <a:lnTo>
                    <a:pt x="120180" y="62103"/>
                  </a:lnTo>
                  <a:lnTo>
                    <a:pt x="224917" y="62103"/>
                  </a:lnTo>
                  <a:lnTo>
                    <a:pt x="224917" y="55397"/>
                  </a:lnTo>
                  <a:close/>
                </a:path>
                <a:path w="6384290" h="115569">
                  <a:moveTo>
                    <a:pt x="312902" y="77914"/>
                  </a:moveTo>
                  <a:lnTo>
                    <a:pt x="312420" y="77914"/>
                  </a:lnTo>
                  <a:lnTo>
                    <a:pt x="312369" y="77660"/>
                  </a:lnTo>
                  <a:lnTo>
                    <a:pt x="312280" y="77279"/>
                  </a:lnTo>
                  <a:lnTo>
                    <a:pt x="311061" y="71843"/>
                  </a:lnTo>
                  <a:lnTo>
                    <a:pt x="302844" y="73863"/>
                  </a:lnTo>
                  <a:lnTo>
                    <a:pt x="298411" y="74625"/>
                  </a:lnTo>
                  <a:lnTo>
                    <a:pt x="293852" y="75514"/>
                  </a:lnTo>
                  <a:lnTo>
                    <a:pt x="289306" y="76149"/>
                  </a:lnTo>
                  <a:lnTo>
                    <a:pt x="284746" y="76644"/>
                  </a:lnTo>
                  <a:lnTo>
                    <a:pt x="280073" y="77279"/>
                  </a:lnTo>
                  <a:lnTo>
                    <a:pt x="275513" y="77660"/>
                  </a:lnTo>
                  <a:lnTo>
                    <a:pt x="271081" y="77914"/>
                  </a:lnTo>
                  <a:lnTo>
                    <a:pt x="266534" y="78295"/>
                  </a:lnTo>
                  <a:lnTo>
                    <a:pt x="254139" y="78295"/>
                  </a:lnTo>
                  <a:lnTo>
                    <a:pt x="254139" y="11252"/>
                  </a:lnTo>
                  <a:lnTo>
                    <a:pt x="246672" y="11252"/>
                  </a:lnTo>
                  <a:lnTo>
                    <a:pt x="246672" y="85001"/>
                  </a:lnTo>
                  <a:lnTo>
                    <a:pt x="262864" y="85001"/>
                  </a:lnTo>
                  <a:lnTo>
                    <a:pt x="270459" y="84620"/>
                  </a:lnTo>
                  <a:lnTo>
                    <a:pt x="272859" y="84620"/>
                  </a:lnTo>
                  <a:lnTo>
                    <a:pt x="277914" y="84239"/>
                  </a:lnTo>
                  <a:lnTo>
                    <a:pt x="283108" y="83604"/>
                  </a:lnTo>
                  <a:lnTo>
                    <a:pt x="288163" y="83096"/>
                  </a:lnTo>
                  <a:lnTo>
                    <a:pt x="293103" y="82346"/>
                  </a:lnTo>
                  <a:lnTo>
                    <a:pt x="298157" y="81330"/>
                  </a:lnTo>
                  <a:lnTo>
                    <a:pt x="303085" y="80441"/>
                  </a:lnTo>
                  <a:lnTo>
                    <a:pt x="307898" y="79311"/>
                  </a:lnTo>
                  <a:lnTo>
                    <a:pt x="311543" y="78295"/>
                  </a:lnTo>
                  <a:lnTo>
                    <a:pt x="312902" y="77914"/>
                  </a:lnTo>
                  <a:close/>
                </a:path>
                <a:path w="6384290" h="115569">
                  <a:moveTo>
                    <a:pt x="333832" y="0"/>
                  </a:moveTo>
                  <a:lnTo>
                    <a:pt x="326364" y="0"/>
                  </a:lnTo>
                  <a:lnTo>
                    <a:pt x="326364" y="113969"/>
                  </a:lnTo>
                  <a:lnTo>
                    <a:pt x="333832" y="113969"/>
                  </a:lnTo>
                  <a:lnTo>
                    <a:pt x="333832" y="0"/>
                  </a:lnTo>
                  <a:close/>
                </a:path>
                <a:path w="6384290" h="115569">
                  <a:moveTo>
                    <a:pt x="429285" y="78549"/>
                  </a:moveTo>
                  <a:lnTo>
                    <a:pt x="428802" y="78549"/>
                  </a:lnTo>
                  <a:lnTo>
                    <a:pt x="428739" y="78295"/>
                  </a:lnTo>
                  <a:lnTo>
                    <a:pt x="428663" y="77914"/>
                  </a:lnTo>
                  <a:lnTo>
                    <a:pt x="427443" y="72478"/>
                  </a:lnTo>
                  <a:lnTo>
                    <a:pt x="419214" y="74498"/>
                  </a:lnTo>
                  <a:lnTo>
                    <a:pt x="414782" y="75260"/>
                  </a:lnTo>
                  <a:lnTo>
                    <a:pt x="410235" y="76149"/>
                  </a:lnTo>
                  <a:lnTo>
                    <a:pt x="405676" y="76771"/>
                  </a:lnTo>
                  <a:lnTo>
                    <a:pt x="401129" y="77279"/>
                  </a:lnTo>
                  <a:lnTo>
                    <a:pt x="396443" y="77914"/>
                  </a:lnTo>
                  <a:lnTo>
                    <a:pt x="391896" y="78295"/>
                  </a:lnTo>
                  <a:lnTo>
                    <a:pt x="387464" y="78549"/>
                  </a:lnTo>
                  <a:lnTo>
                    <a:pt x="382905" y="78930"/>
                  </a:lnTo>
                  <a:lnTo>
                    <a:pt x="370509" y="78930"/>
                  </a:lnTo>
                  <a:lnTo>
                    <a:pt x="370509" y="19215"/>
                  </a:lnTo>
                  <a:lnTo>
                    <a:pt x="416814" y="19215"/>
                  </a:lnTo>
                  <a:lnTo>
                    <a:pt x="416814" y="12522"/>
                  </a:lnTo>
                  <a:lnTo>
                    <a:pt x="363054" y="12522"/>
                  </a:lnTo>
                  <a:lnTo>
                    <a:pt x="363054" y="85636"/>
                  </a:lnTo>
                  <a:lnTo>
                    <a:pt x="379247" y="85636"/>
                  </a:lnTo>
                  <a:lnTo>
                    <a:pt x="386829" y="85255"/>
                  </a:lnTo>
                  <a:lnTo>
                    <a:pt x="389229" y="85255"/>
                  </a:lnTo>
                  <a:lnTo>
                    <a:pt x="394296" y="84874"/>
                  </a:lnTo>
                  <a:lnTo>
                    <a:pt x="399478" y="84239"/>
                  </a:lnTo>
                  <a:lnTo>
                    <a:pt x="404545" y="83731"/>
                  </a:lnTo>
                  <a:lnTo>
                    <a:pt x="409473" y="82981"/>
                  </a:lnTo>
                  <a:lnTo>
                    <a:pt x="414528" y="81965"/>
                  </a:lnTo>
                  <a:lnTo>
                    <a:pt x="419468" y="81076"/>
                  </a:lnTo>
                  <a:lnTo>
                    <a:pt x="424268" y="79933"/>
                  </a:lnTo>
                  <a:lnTo>
                    <a:pt x="427913" y="78930"/>
                  </a:lnTo>
                  <a:lnTo>
                    <a:pt x="429285" y="78549"/>
                  </a:lnTo>
                  <a:close/>
                </a:path>
                <a:path w="6384290" h="115569">
                  <a:moveTo>
                    <a:pt x="466140" y="45021"/>
                  </a:moveTo>
                  <a:lnTo>
                    <a:pt x="446417" y="45021"/>
                  </a:lnTo>
                  <a:lnTo>
                    <a:pt x="446417" y="0"/>
                  </a:lnTo>
                  <a:lnTo>
                    <a:pt x="438950" y="0"/>
                  </a:lnTo>
                  <a:lnTo>
                    <a:pt x="438950" y="113969"/>
                  </a:lnTo>
                  <a:lnTo>
                    <a:pt x="446417" y="113969"/>
                  </a:lnTo>
                  <a:lnTo>
                    <a:pt x="446417" y="51727"/>
                  </a:lnTo>
                  <a:lnTo>
                    <a:pt x="466140" y="51727"/>
                  </a:lnTo>
                  <a:lnTo>
                    <a:pt x="466140" y="45021"/>
                  </a:lnTo>
                  <a:close/>
                </a:path>
                <a:path w="6384290" h="115569">
                  <a:moveTo>
                    <a:pt x="493725" y="90055"/>
                  </a:moveTo>
                  <a:lnTo>
                    <a:pt x="481952" y="90055"/>
                  </a:lnTo>
                  <a:lnTo>
                    <a:pt x="481952" y="102450"/>
                  </a:lnTo>
                  <a:lnTo>
                    <a:pt x="493725" y="102450"/>
                  </a:lnTo>
                  <a:lnTo>
                    <a:pt x="493725" y="90055"/>
                  </a:lnTo>
                  <a:close/>
                </a:path>
                <a:path w="6384290" h="115569">
                  <a:moveTo>
                    <a:pt x="670687" y="9359"/>
                  </a:moveTo>
                  <a:lnTo>
                    <a:pt x="594537" y="9359"/>
                  </a:lnTo>
                  <a:lnTo>
                    <a:pt x="594537" y="16052"/>
                  </a:lnTo>
                  <a:lnTo>
                    <a:pt x="662978" y="16052"/>
                  </a:lnTo>
                  <a:lnTo>
                    <a:pt x="662978" y="25539"/>
                  </a:lnTo>
                  <a:lnTo>
                    <a:pt x="662724" y="29464"/>
                  </a:lnTo>
                  <a:lnTo>
                    <a:pt x="662470" y="34023"/>
                  </a:lnTo>
                  <a:lnTo>
                    <a:pt x="662089" y="38823"/>
                  </a:lnTo>
                  <a:lnTo>
                    <a:pt x="661073" y="48818"/>
                  </a:lnTo>
                  <a:lnTo>
                    <a:pt x="660996" y="49326"/>
                  </a:lnTo>
                  <a:lnTo>
                    <a:pt x="658799" y="64376"/>
                  </a:lnTo>
                  <a:lnTo>
                    <a:pt x="657783" y="69570"/>
                  </a:lnTo>
                  <a:lnTo>
                    <a:pt x="656780" y="74117"/>
                  </a:lnTo>
                  <a:lnTo>
                    <a:pt x="655764" y="77914"/>
                  </a:lnTo>
                  <a:lnTo>
                    <a:pt x="663232" y="79311"/>
                  </a:lnTo>
                  <a:lnTo>
                    <a:pt x="670179" y="33515"/>
                  </a:lnTo>
                  <a:lnTo>
                    <a:pt x="670598" y="25539"/>
                  </a:lnTo>
                  <a:lnTo>
                    <a:pt x="670687" y="9359"/>
                  </a:lnTo>
                  <a:close/>
                </a:path>
                <a:path w="6384290" h="115569">
                  <a:moveTo>
                    <a:pt x="685368" y="91452"/>
                  </a:moveTo>
                  <a:lnTo>
                    <a:pt x="580618" y="91452"/>
                  </a:lnTo>
                  <a:lnTo>
                    <a:pt x="580618" y="98158"/>
                  </a:lnTo>
                  <a:lnTo>
                    <a:pt x="685368" y="98158"/>
                  </a:lnTo>
                  <a:lnTo>
                    <a:pt x="685368" y="91452"/>
                  </a:lnTo>
                  <a:close/>
                </a:path>
                <a:path w="6384290" h="115569">
                  <a:moveTo>
                    <a:pt x="748106" y="2654"/>
                  </a:moveTo>
                  <a:lnTo>
                    <a:pt x="740638" y="2654"/>
                  </a:lnTo>
                  <a:lnTo>
                    <a:pt x="740638" y="18084"/>
                  </a:lnTo>
                  <a:lnTo>
                    <a:pt x="740638" y="24536"/>
                  </a:lnTo>
                  <a:lnTo>
                    <a:pt x="740638" y="40220"/>
                  </a:lnTo>
                  <a:lnTo>
                    <a:pt x="719391" y="40220"/>
                  </a:lnTo>
                  <a:lnTo>
                    <a:pt x="719391" y="24536"/>
                  </a:lnTo>
                  <a:lnTo>
                    <a:pt x="740638" y="24536"/>
                  </a:lnTo>
                  <a:lnTo>
                    <a:pt x="740638" y="18084"/>
                  </a:lnTo>
                  <a:lnTo>
                    <a:pt x="719391" y="18084"/>
                  </a:lnTo>
                  <a:lnTo>
                    <a:pt x="719391" y="2654"/>
                  </a:lnTo>
                  <a:lnTo>
                    <a:pt x="711923" y="2654"/>
                  </a:lnTo>
                  <a:lnTo>
                    <a:pt x="711923" y="46926"/>
                  </a:lnTo>
                  <a:lnTo>
                    <a:pt x="748106" y="46926"/>
                  </a:lnTo>
                  <a:lnTo>
                    <a:pt x="748106" y="40220"/>
                  </a:lnTo>
                  <a:lnTo>
                    <a:pt x="748106" y="24536"/>
                  </a:lnTo>
                  <a:lnTo>
                    <a:pt x="748106" y="18084"/>
                  </a:lnTo>
                  <a:lnTo>
                    <a:pt x="748106" y="2654"/>
                  </a:lnTo>
                  <a:close/>
                </a:path>
                <a:path w="6384290" h="115569">
                  <a:moveTo>
                    <a:pt x="791375" y="107264"/>
                  </a:moveTo>
                  <a:lnTo>
                    <a:pt x="722807" y="107264"/>
                  </a:lnTo>
                  <a:lnTo>
                    <a:pt x="722807" y="80314"/>
                  </a:lnTo>
                  <a:lnTo>
                    <a:pt x="715340" y="80314"/>
                  </a:lnTo>
                  <a:lnTo>
                    <a:pt x="715340" y="113969"/>
                  </a:lnTo>
                  <a:lnTo>
                    <a:pt x="791375" y="113969"/>
                  </a:lnTo>
                  <a:lnTo>
                    <a:pt x="791375" y="107264"/>
                  </a:lnTo>
                  <a:close/>
                </a:path>
                <a:path w="6384290" h="115569">
                  <a:moveTo>
                    <a:pt x="794905" y="2654"/>
                  </a:moveTo>
                  <a:lnTo>
                    <a:pt x="787450" y="2654"/>
                  </a:lnTo>
                  <a:lnTo>
                    <a:pt x="787450" y="18084"/>
                  </a:lnTo>
                  <a:lnTo>
                    <a:pt x="787450" y="24536"/>
                  </a:lnTo>
                  <a:lnTo>
                    <a:pt x="787450" y="40220"/>
                  </a:lnTo>
                  <a:lnTo>
                    <a:pt x="766191" y="40220"/>
                  </a:lnTo>
                  <a:lnTo>
                    <a:pt x="766191" y="24536"/>
                  </a:lnTo>
                  <a:lnTo>
                    <a:pt x="787450" y="24536"/>
                  </a:lnTo>
                  <a:lnTo>
                    <a:pt x="787450" y="18084"/>
                  </a:lnTo>
                  <a:lnTo>
                    <a:pt x="766191" y="18084"/>
                  </a:lnTo>
                  <a:lnTo>
                    <a:pt x="766191" y="2654"/>
                  </a:lnTo>
                  <a:lnTo>
                    <a:pt x="758736" y="2654"/>
                  </a:lnTo>
                  <a:lnTo>
                    <a:pt x="758736" y="46926"/>
                  </a:lnTo>
                  <a:lnTo>
                    <a:pt x="794905" y="46926"/>
                  </a:lnTo>
                  <a:lnTo>
                    <a:pt x="794905" y="40220"/>
                  </a:lnTo>
                  <a:lnTo>
                    <a:pt x="794905" y="24536"/>
                  </a:lnTo>
                  <a:lnTo>
                    <a:pt x="794905" y="18084"/>
                  </a:lnTo>
                  <a:lnTo>
                    <a:pt x="794905" y="2654"/>
                  </a:lnTo>
                  <a:close/>
                </a:path>
                <a:path w="6384290" h="115569">
                  <a:moveTo>
                    <a:pt x="805408" y="60337"/>
                  </a:moveTo>
                  <a:lnTo>
                    <a:pt x="700798" y="60337"/>
                  </a:lnTo>
                  <a:lnTo>
                    <a:pt x="700798" y="67030"/>
                  </a:lnTo>
                  <a:lnTo>
                    <a:pt x="749503" y="67030"/>
                  </a:lnTo>
                  <a:lnTo>
                    <a:pt x="749503" y="90182"/>
                  </a:lnTo>
                  <a:lnTo>
                    <a:pt x="756958" y="90182"/>
                  </a:lnTo>
                  <a:lnTo>
                    <a:pt x="756958" y="67030"/>
                  </a:lnTo>
                  <a:lnTo>
                    <a:pt x="805408" y="67030"/>
                  </a:lnTo>
                  <a:lnTo>
                    <a:pt x="805408" y="60337"/>
                  </a:lnTo>
                  <a:close/>
                </a:path>
                <a:path w="6384290" h="115569">
                  <a:moveTo>
                    <a:pt x="877265" y="7581"/>
                  </a:moveTo>
                  <a:lnTo>
                    <a:pt x="869797" y="7581"/>
                  </a:lnTo>
                  <a:lnTo>
                    <a:pt x="869797" y="14033"/>
                  </a:lnTo>
                  <a:lnTo>
                    <a:pt x="869797" y="54013"/>
                  </a:lnTo>
                  <a:lnTo>
                    <a:pt x="830961" y="54013"/>
                  </a:lnTo>
                  <a:lnTo>
                    <a:pt x="830961" y="14033"/>
                  </a:lnTo>
                  <a:lnTo>
                    <a:pt x="869797" y="14033"/>
                  </a:lnTo>
                  <a:lnTo>
                    <a:pt x="869797" y="7581"/>
                  </a:lnTo>
                  <a:lnTo>
                    <a:pt x="823493" y="7581"/>
                  </a:lnTo>
                  <a:lnTo>
                    <a:pt x="823493" y="60464"/>
                  </a:lnTo>
                  <a:lnTo>
                    <a:pt x="877265" y="60464"/>
                  </a:lnTo>
                  <a:lnTo>
                    <a:pt x="877265" y="54013"/>
                  </a:lnTo>
                  <a:lnTo>
                    <a:pt x="877265" y="14033"/>
                  </a:lnTo>
                  <a:lnTo>
                    <a:pt x="877265" y="7581"/>
                  </a:lnTo>
                  <a:close/>
                </a:path>
                <a:path w="6384290" h="115569">
                  <a:moveTo>
                    <a:pt x="910526" y="105994"/>
                  </a:moveTo>
                  <a:lnTo>
                    <a:pt x="843610" y="105994"/>
                  </a:lnTo>
                  <a:lnTo>
                    <a:pt x="843610" y="75641"/>
                  </a:lnTo>
                  <a:lnTo>
                    <a:pt x="836142" y="75641"/>
                  </a:lnTo>
                  <a:lnTo>
                    <a:pt x="836142" y="112699"/>
                  </a:lnTo>
                  <a:lnTo>
                    <a:pt x="910526" y="112699"/>
                  </a:lnTo>
                  <a:lnTo>
                    <a:pt x="910526" y="105994"/>
                  </a:lnTo>
                  <a:close/>
                </a:path>
                <a:path w="6384290" h="115569">
                  <a:moveTo>
                    <a:pt x="927862" y="35039"/>
                  </a:moveTo>
                  <a:lnTo>
                    <a:pt x="908126" y="35039"/>
                  </a:lnTo>
                  <a:lnTo>
                    <a:pt x="908126" y="0"/>
                  </a:lnTo>
                  <a:lnTo>
                    <a:pt x="900658" y="0"/>
                  </a:lnTo>
                  <a:lnTo>
                    <a:pt x="900658" y="83985"/>
                  </a:lnTo>
                  <a:lnTo>
                    <a:pt x="908126" y="83985"/>
                  </a:lnTo>
                  <a:lnTo>
                    <a:pt x="908126" y="41732"/>
                  </a:lnTo>
                  <a:lnTo>
                    <a:pt x="927862" y="41732"/>
                  </a:lnTo>
                  <a:lnTo>
                    <a:pt x="927862" y="35039"/>
                  </a:lnTo>
                  <a:close/>
                </a:path>
                <a:path w="6384290" h="115569">
                  <a:moveTo>
                    <a:pt x="1070927" y="43129"/>
                  </a:moveTo>
                  <a:lnTo>
                    <a:pt x="1063459" y="19596"/>
                  </a:lnTo>
                  <a:lnTo>
                    <a:pt x="1063459" y="38442"/>
                  </a:lnTo>
                  <a:lnTo>
                    <a:pt x="1063459" y="59575"/>
                  </a:lnTo>
                  <a:lnTo>
                    <a:pt x="1061567" y="67665"/>
                  </a:lnTo>
                  <a:lnTo>
                    <a:pt x="1058024" y="73367"/>
                  </a:lnTo>
                  <a:lnTo>
                    <a:pt x="1054227" y="79184"/>
                  </a:lnTo>
                  <a:lnTo>
                    <a:pt x="1048918" y="81965"/>
                  </a:lnTo>
                  <a:lnTo>
                    <a:pt x="1035126" y="81965"/>
                  </a:lnTo>
                  <a:lnTo>
                    <a:pt x="1029817" y="79184"/>
                  </a:lnTo>
                  <a:lnTo>
                    <a:pt x="1026274" y="73367"/>
                  </a:lnTo>
                  <a:lnTo>
                    <a:pt x="1022477" y="67665"/>
                  </a:lnTo>
                  <a:lnTo>
                    <a:pt x="1020711" y="59575"/>
                  </a:lnTo>
                  <a:lnTo>
                    <a:pt x="1020711" y="38442"/>
                  </a:lnTo>
                  <a:lnTo>
                    <a:pt x="1022477" y="30226"/>
                  </a:lnTo>
                  <a:lnTo>
                    <a:pt x="1026274" y="24409"/>
                  </a:lnTo>
                  <a:lnTo>
                    <a:pt x="1029817" y="18719"/>
                  </a:lnTo>
                  <a:lnTo>
                    <a:pt x="1035126" y="15811"/>
                  </a:lnTo>
                  <a:lnTo>
                    <a:pt x="1048918" y="15811"/>
                  </a:lnTo>
                  <a:lnTo>
                    <a:pt x="1054227" y="18719"/>
                  </a:lnTo>
                  <a:lnTo>
                    <a:pt x="1058024" y="24409"/>
                  </a:lnTo>
                  <a:lnTo>
                    <a:pt x="1061567" y="30226"/>
                  </a:lnTo>
                  <a:lnTo>
                    <a:pt x="1063459" y="38442"/>
                  </a:lnTo>
                  <a:lnTo>
                    <a:pt x="1063459" y="19596"/>
                  </a:lnTo>
                  <a:lnTo>
                    <a:pt x="1061313" y="16687"/>
                  </a:lnTo>
                  <a:lnTo>
                    <a:pt x="1060348" y="15811"/>
                  </a:lnTo>
                  <a:lnTo>
                    <a:pt x="1058405" y="14033"/>
                  </a:lnTo>
                  <a:lnTo>
                    <a:pt x="1054862" y="12014"/>
                  </a:lnTo>
                  <a:lnTo>
                    <a:pt x="1051191" y="10109"/>
                  </a:lnTo>
                  <a:lnTo>
                    <a:pt x="1046899" y="9105"/>
                  </a:lnTo>
                  <a:lnTo>
                    <a:pt x="1037158" y="9105"/>
                  </a:lnTo>
                  <a:lnTo>
                    <a:pt x="1020457" y="20104"/>
                  </a:lnTo>
                  <a:lnTo>
                    <a:pt x="1017917" y="23647"/>
                  </a:lnTo>
                  <a:lnTo>
                    <a:pt x="1016152" y="27952"/>
                  </a:lnTo>
                  <a:lnTo>
                    <a:pt x="1015022" y="32753"/>
                  </a:lnTo>
                  <a:lnTo>
                    <a:pt x="1013752" y="37693"/>
                  </a:lnTo>
                  <a:lnTo>
                    <a:pt x="1013675" y="38442"/>
                  </a:lnTo>
                  <a:lnTo>
                    <a:pt x="1013244" y="43129"/>
                  </a:lnTo>
                  <a:lnTo>
                    <a:pt x="1013244" y="54889"/>
                  </a:lnTo>
                  <a:lnTo>
                    <a:pt x="1013752" y="60337"/>
                  </a:lnTo>
                  <a:lnTo>
                    <a:pt x="1015022" y="65138"/>
                  </a:lnTo>
                  <a:lnTo>
                    <a:pt x="1016152" y="70078"/>
                  </a:lnTo>
                  <a:lnTo>
                    <a:pt x="1017917" y="74244"/>
                  </a:lnTo>
                  <a:lnTo>
                    <a:pt x="1020457" y="77660"/>
                  </a:lnTo>
                  <a:lnTo>
                    <a:pt x="1022731" y="81203"/>
                  </a:lnTo>
                  <a:lnTo>
                    <a:pt x="1025766" y="83858"/>
                  </a:lnTo>
                  <a:lnTo>
                    <a:pt x="1029436" y="85763"/>
                  </a:lnTo>
                  <a:lnTo>
                    <a:pt x="1032979" y="87782"/>
                  </a:lnTo>
                  <a:lnTo>
                    <a:pt x="1037158" y="88671"/>
                  </a:lnTo>
                  <a:lnTo>
                    <a:pt x="1046899" y="88671"/>
                  </a:lnTo>
                  <a:lnTo>
                    <a:pt x="1051191" y="87782"/>
                  </a:lnTo>
                  <a:lnTo>
                    <a:pt x="1054862" y="85763"/>
                  </a:lnTo>
                  <a:lnTo>
                    <a:pt x="1058405" y="83858"/>
                  </a:lnTo>
                  <a:lnTo>
                    <a:pt x="1070927" y="54889"/>
                  </a:lnTo>
                  <a:lnTo>
                    <a:pt x="1070927" y="43129"/>
                  </a:lnTo>
                  <a:close/>
                </a:path>
                <a:path w="6384290" h="115569">
                  <a:moveTo>
                    <a:pt x="1118870" y="45021"/>
                  </a:moveTo>
                  <a:lnTo>
                    <a:pt x="1099134" y="45021"/>
                  </a:lnTo>
                  <a:lnTo>
                    <a:pt x="1099134" y="0"/>
                  </a:lnTo>
                  <a:lnTo>
                    <a:pt x="1091679" y="0"/>
                  </a:lnTo>
                  <a:lnTo>
                    <a:pt x="1091679" y="113969"/>
                  </a:lnTo>
                  <a:lnTo>
                    <a:pt x="1099134" y="113969"/>
                  </a:lnTo>
                  <a:lnTo>
                    <a:pt x="1099134" y="51727"/>
                  </a:lnTo>
                  <a:lnTo>
                    <a:pt x="1118870" y="51727"/>
                  </a:lnTo>
                  <a:lnTo>
                    <a:pt x="1118870" y="45021"/>
                  </a:lnTo>
                  <a:close/>
                </a:path>
                <a:path w="6384290" h="115569">
                  <a:moveTo>
                    <a:pt x="1203452" y="77914"/>
                  </a:moveTo>
                  <a:lnTo>
                    <a:pt x="1202969" y="77914"/>
                  </a:lnTo>
                  <a:lnTo>
                    <a:pt x="1202905" y="77660"/>
                  </a:lnTo>
                  <a:lnTo>
                    <a:pt x="1202817" y="77279"/>
                  </a:lnTo>
                  <a:lnTo>
                    <a:pt x="1201597" y="71843"/>
                  </a:lnTo>
                  <a:lnTo>
                    <a:pt x="1193368" y="73863"/>
                  </a:lnTo>
                  <a:lnTo>
                    <a:pt x="1188948" y="74625"/>
                  </a:lnTo>
                  <a:lnTo>
                    <a:pt x="1184389" y="75514"/>
                  </a:lnTo>
                  <a:lnTo>
                    <a:pt x="1179842" y="76149"/>
                  </a:lnTo>
                  <a:lnTo>
                    <a:pt x="1175283" y="76644"/>
                  </a:lnTo>
                  <a:lnTo>
                    <a:pt x="1170609" y="77279"/>
                  </a:lnTo>
                  <a:lnTo>
                    <a:pt x="1166050" y="77660"/>
                  </a:lnTo>
                  <a:lnTo>
                    <a:pt x="1161630" y="77914"/>
                  </a:lnTo>
                  <a:lnTo>
                    <a:pt x="1157071" y="78295"/>
                  </a:lnTo>
                  <a:lnTo>
                    <a:pt x="1144676" y="78295"/>
                  </a:lnTo>
                  <a:lnTo>
                    <a:pt x="1144676" y="11252"/>
                  </a:lnTo>
                  <a:lnTo>
                    <a:pt x="1137208" y="11252"/>
                  </a:lnTo>
                  <a:lnTo>
                    <a:pt x="1137208" y="85001"/>
                  </a:lnTo>
                  <a:lnTo>
                    <a:pt x="1153401" y="85001"/>
                  </a:lnTo>
                  <a:lnTo>
                    <a:pt x="1160995" y="84620"/>
                  </a:lnTo>
                  <a:lnTo>
                    <a:pt x="1163396" y="84620"/>
                  </a:lnTo>
                  <a:lnTo>
                    <a:pt x="1168450" y="84239"/>
                  </a:lnTo>
                  <a:lnTo>
                    <a:pt x="1173645" y="83604"/>
                  </a:lnTo>
                  <a:lnTo>
                    <a:pt x="1178699" y="83096"/>
                  </a:lnTo>
                  <a:lnTo>
                    <a:pt x="1183640" y="82346"/>
                  </a:lnTo>
                  <a:lnTo>
                    <a:pt x="1188694" y="81330"/>
                  </a:lnTo>
                  <a:lnTo>
                    <a:pt x="1193634" y="80441"/>
                  </a:lnTo>
                  <a:lnTo>
                    <a:pt x="1198435" y="79311"/>
                  </a:lnTo>
                  <a:lnTo>
                    <a:pt x="1202080" y="78295"/>
                  </a:lnTo>
                  <a:lnTo>
                    <a:pt x="1203452" y="77914"/>
                  </a:lnTo>
                  <a:close/>
                </a:path>
                <a:path w="6384290" h="115569">
                  <a:moveTo>
                    <a:pt x="1224368" y="0"/>
                  </a:moveTo>
                  <a:lnTo>
                    <a:pt x="1216914" y="0"/>
                  </a:lnTo>
                  <a:lnTo>
                    <a:pt x="1216914" y="113969"/>
                  </a:lnTo>
                  <a:lnTo>
                    <a:pt x="1224368" y="113969"/>
                  </a:lnTo>
                  <a:lnTo>
                    <a:pt x="1224368" y="0"/>
                  </a:lnTo>
                  <a:close/>
                </a:path>
                <a:path w="6384290" h="115569">
                  <a:moveTo>
                    <a:pt x="1318564" y="80187"/>
                  </a:moveTo>
                  <a:lnTo>
                    <a:pt x="1317421" y="80187"/>
                  </a:lnTo>
                  <a:lnTo>
                    <a:pt x="1317332" y="79806"/>
                  </a:lnTo>
                  <a:lnTo>
                    <a:pt x="1317269" y="79565"/>
                  </a:lnTo>
                  <a:lnTo>
                    <a:pt x="1317193" y="79184"/>
                  </a:lnTo>
                  <a:lnTo>
                    <a:pt x="1316075" y="74244"/>
                  </a:lnTo>
                  <a:lnTo>
                    <a:pt x="1312164" y="75260"/>
                  </a:lnTo>
                  <a:lnTo>
                    <a:pt x="1308112" y="76022"/>
                  </a:lnTo>
                  <a:lnTo>
                    <a:pt x="1277874" y="79806"/>
                  </a:lnTo>
                  <a:lnTo>
                    <a:pt x="1273454" y="80187"/>
                  </a:lnTo>
                  <a:lnTo>
                    <a:pt x="1261046" y="80187"/>
                  </a:lnTo>
                  <a:lnTo>
                    <a:pt x="1261046" y="51092"/>
                  </a:lnTo>
                  <a:lnTo>
                    <a:pt x="1304950" y="51092"/>
                  </a:lnTo>
                  <a:lnTo>
                    <a:pt x="1304950" y="11125"/>
                  </a:lnTo>
                  <a:lnTo>
                    <a:pt x="1253337" y="11125"/>
                  </a:lnTo>
                  <a:lnTo>
                    <a:pt x="1253337" y="17830"/>
                  </a:lnTo>
                  <a:lnTo>
                    <a:pt x="1297228" y="17830"/>
                  </a:lnTo>
                  <a:lnTo>
                    <a:pt x="1297228" y="44399"/>
                  </a:lnTo>
                  <a:lnTo>
                    <a:pt x="1253591" y="44399"/>
                  </a:lnTo>
                  <a:lnTo>
                    <a:pt x="1253591" y="86931"/>
                  </a:lnTo>
                  <a:lnTo>
                    <a:pt x="1267752" y="86931"/>
                  </a:lnTo>
                  <a:lnTo>
                    <a:pt x="1274762" y="86626"/>
                  </a:lnTo>
                  <a:lnTo>
                    <a:pt x="1310589" y="82029"/>
                  </a:lnTo>
                  <a:lnTo>
                    <a:pt x="1318564" y="80187"/>
                  </a:lnTo>
                  <a:close/>
                </a:path>
                <a:path w="6384290" h="115569">
                  <a:moveTo>
                    <a:pt x="1357947" y="45021"/>
                  </a:moveTo>
                  <a:lnTo>
                    <a:pt x="1338224" y="45021"/>
                  </a:lnTo>
                  <a:lnTo>
                    <a:pt x="1338224" y="0"/>
                  </a:lnTo>
                  <a:lnTo>
                    <a:pt x="1330756" y="0"/>
                  </a:lnTo>
                  <a:lnTo>
                    <a:pt x="1330756" y="113969"/>
                  </a:lnTo>
                  <a:lnTo>
                    <a:pt x="1338224" y="113969"/>
                  </a:lnTo>
                  <a:lnTo>
                    <a:pt x="1338224" y="51727"/>
                  </a:lnTo>
                  <a:lnTo>
                    <a:pt x="1357947" y="51727"/>
                  </a:lnTo>
                  <a:lnTo>
                    <a:pt x="1357947" y="45021"/>
                  </a:lnTo>
                  <a:close/>
                </a:path>
                <a:path w="6384290" h="115569">
                  <a:moveTo>
                    <a:pt x="1498358" y="9359"/>
                  </a:moveTo>
                  <a:lnTo>
                    <a:pt x="1443964" y="9359"/>
                  </a:lnTo>
                  <a:lnTo>
                    <a:pt x="1443964" y="16052"/>
                  </a:lnTo>
                  <a:lnTo>
                    <a:pt x="1490649" y="16052"/>
                  </a:lnTo>
                  <a:lnTo>
                    <a:pt x="1490649" y="24028"/>
                  </a:lnTo>
                  <a:lnTo>
                    <a:pt x="1486344" y="62230"/>
                  </a:lnTo>
                  <a:lnTo>
                    <a:pt x="1485455" y="65900"/>
                  </a:lnTo>
                  <a:lnTo>
                    <a:pt x="1484693" y="69189"/>
                  </a:lnTo>
                  <a:lnTo>
                    <a:pt x="1497863" y="31369"/>
                  </a:lnTo>
                  <a:lnTo>
                    <a:pt x="1498257" y="24028"/>
                  </a:lnTo>
                  <a:lnTo>
                    <a:pt x="1498358" y="9359"/>
                  </a:lnTo>
                  <a:close/>
                </a:path>
                <a:path w="6384290" h="115569">
                  <a:moveTo>
                    <a:pt x="1512531" y="86017"/>
                  </a:moveTo>
                  <a:lnTo>
                    <a:pt x="1512163" y="83985"/>
                  </a:lnTo>
                  <a:lnTo>
                    <a:pt x="1512100" y="83604"/>
                  </a:lnTo>
                  <a:lnTo>
                    <a:pt x="1511985" y="82981"/>
                  </a:lnTo>
                  <a:lnTo>
                    <a:pt x="1511388" y="79692"/>
                  </a:lnTo>
                  <a:lnTo>
                    <a:pt x="1495958" y="81584"/>
                  </a:lnTo>
                  <a:lnTo>
                    <a:pt x="1488871" y="82219"/>
                  </a:lnTo>
                  <a:lnTo>
                    <a:pt x="1481785" y="82981"/>
                  </a:lnTo>
                  <a:lnTo>
                    <a:pt x="1474584" y="83604"/>
                  </a:lnTo>
                  <a:lnTo>
                    <a:pt x="1467497" y="83985"/>
                  </a:lnTo>
                  <a:lnTo>
                    <a:pt x="1467497" y="46672"/>
                  </a:lnTo>
                  <a:lnTo>
                    <a:pt x="1460030" y="46672"/>
                  </a:lnTo>
                  <a:lnTo>
                    <a:pt x="1460030" y="84493"/>
                  </a:lnTo>
                  <a:lnTo>
                    <a:pt x="1456105" y="84747"/>
                  </a:lnTo>
                  <a:lnTo>
                    <a:pt x="1436065" y="84747"/>
                  </a:lnTo>
                  <a:lnTo>
                    <a:pt x="1437132" y="91706"/>
                  </a:lnTo>
                  <a:lnTo>
                    <a:pt x="1484134" y="89141"/>
                  </a:lnTo>
                  <a:lnTo>
                    <a:pt x="1502918" y="87249"/>
                  </a:lnTo>
                  <a:lnTo>
                    <a:pt x="1512531" y="86017"/>
                  </a:lnTo>
                  <a:close/>
                </a:path>
                <a:path w="6384290" h="115569">
                  <a:moveTo>
                    <a:pt x="1546428" y="46291"/>
                  </a:moveTo>
                  <a:lnTo>
                    <a:pt x="1526705" y="46291"/>
                  </a:lnTo>
                  <a:lnTo>
                    <a:pt x="1526705" y="0"/>
                  </a:lnTo>
                  <a:lnTo>
                    <a:pt x="1519237" y="0"/>
                  </a:lnTo>
                  <a:lnTo>
                    <a:pt x="1519237" y="113969"/>
                  </a:lnTo>
                  <a:lnTo>
                    <a:pt x="1526705" y="113969"/>
                  </a:lnTo>
                  <a:lnTo>
                    <a:pt x="1526705" y="52997"/>
                  </a:lnTo>
                  <a:lnTo>
                    <a:pt x="1546428" y="52997"/>
                  </a:lnTo>
                  <a:lnTo>
                    <a:pt x="1546428" y="46291"/>
                  </a:lnTo>
                  <a:close/>
                </a:path>
                <a:path w="6384290" h="115569">
                  <a:moveTo>
                    <a:pt x="1664322" y="92087"/>
                  </a:moveTo>
                  <a:lnTo>
                    <a:pt x="1616011" y="92087"/>
                  </a:lnTo>
                  <a:lnTo>
                    <a:pt x="1616011" y="62865"/>
                  </a:lnTo>
                  <a:lnTo>
                    <a:pt x="1649907" y="62865"/>
                  </a:lnTo>
                  <a:lnTo>
                    <a:pt x="1649907" y="56159"/>
                  </a:lnTo>
                  <a:lnTo>
                    <a:pt x="1582356" y="56159"/>
                  </a:lnTo>
                  <a:lnTo>
                    <a:pt x="1582356" y="15557"/>
                  </a:lnTo>
                  <a:lnTo>
                    <a:pt x="1649145" y="15557"/>
                  </a:lnTo>
                  <a:lnTo>
                    <a:pt x="1649145" y="8851"/>
                  </a:lnTo>
                  <a:lnTo>
                    <a:pt x="1574888" y="8851"/>
                  </a:lnTo>
                  <a:lnTo>
                    <a:pt x="1574888" y="62865"/>
                  </a:lnTo>
                  <a:lnTo>
                    <a:pt x="1608543" y="62865"/>
                  </a:lnTo>
                  <a:lnTo>
                    <a:pt x="1608543" y="92087"/>
                  </a:lnTo>
                  <a:lnTo>
                    <a:pt x="1559712" y="92087"/>
                  </a:lnTo>
                  <a:lnTo>
                    <a:pt x="1559712" y="98793"/>
                  </a:lnTo>
                  <a:lnTo>
                    <a:pt x="1664322" y="98793"/>
                  </a:lnTo>
                  <a:lnTo>
                    <a:pt x="1664322" y="92087"/>
                  </a:lnTo>
                  <a:close/>
                </a:path>
                <a:path w="6384290" h="115569">
                  <a:moveTo>
                    <a:pt x="1727314" y="2273"/>
                  </a:moveTo>
                  <a:lnTo>
                    <a:pt x="1692668" y="2273"/>
                  </a:lnTo>
                  <a:lnTo>
                    <a:pt x="1692668" y="8978"/>
                  </a:lnTo>
                  <a:lnTo>
                    <a:pt x="1727314" y="8978"/>
                  </a:lnTo>
                  <a:lnTo>
                    <a:pt x="1727314" y="2273"/>
                  </a:lnTo>
                  <a:close/>
                </a:path>
                <a:path w="6384290" h="115569">
                  <a:moveTo>
                    <a:pt x="1734527" y="51727"/>
                  </a:moveTo>
                  <a:lnTo>
                    <a:pt x="1729143" y="41490"/>
                  </a:lnTo>
                  <a:lnTo>
                    <a:pt x="1727695" y="40220"/>
                  </a:lnTo>
                  <a:lnTo>
                    <a:pt x="1727073" y="39776"/>
                  </a:lnTo>
                  <a:lnTo>
                    <a:pt x="1727073" y="52997"/>
                  </a:lnTo>
                  <a:lnTo>
                    <a:pt x="1727073" y="58432"/>
                  </a:lnTo>
                  <a:lnTo>
                    <a:pt x="1715935" y="67919"/>
                  </a:lnTo>
                  <a:lnTo>
                    <a:pt x="1704047" y="67919"/>
                  </a:lnTo>
                  <a:lnTo>
                    <a:pt x="1699742" y="66662"/>
                  </a:lnTo>
                  <a:lnTo>
                    <a:pt x="1697088" y="64122"/>
                  </a:lnTo>
                  <a:lnTo>
                    <a:pt x="1694307" y="61595"/>
                  </a:lnTo>
                  <a:lnTo>
                    <a:pt x="1692910" y="58432"/>
                  </a:lnTo>
                  <a:lnTo>
                    <a:pt x="1692910" y="51092"/>
                  </a:lnTo>
                  <a:lnTo>
                    <a:pt x="1694307" y="47929"/>
                  </a:lnTo>
                  <a:lnTo>
                    <a:pt x="1699742" y="42748"/>
                  </a:lnTo>
                  <a:lnTo>
                    <a:pt x="1704047" y="41490"/>
                  </a:lnTo>
                  <a:lnTo>
                    <a:pt x="1712899" y="41490"/>
                  </a:lnTo>
                  <a:lnTo>
                    <a:pt x="1727073" y="52997"/>
                  </a:lnTo>
                  <a:lnTo>
                    <a:pt x="1727073" y="39776"/>
                  </a:lnTo>
                  <a:lnTo>
                    <a:pt x="1713407" y="34785"/>
                  </a:lnTo>
                  <a:lnTo>
                    <a:pt x="1706194" y="34785"/>
                  </a:lnTo>
                  <a:lnTo>
                    <a:pt x="1692287" y="40220"/>
                  </a:lnTo>
                  <a:lnTo>
                    <a:pt x="1690166" y="41859"/>
                  </a:lnTo>
                  <a:lnTo>
                    <a:pt x="1689595" y="42494"/>
                  </a:lnTo>
                  <a:lnTo>
                    <a:pt x="1688363" y="44018"/>
                  </a:lnTo>
                  <a:lnTo>
                    <a:pt x="1688236" y="44272"/>
                  </a:lnTo>
                  <a:lnTo>
                    <a:pt x="1687093" y="46672"/>
                  </a:lnTo>
                  <a:lnTo>
                    <a:pt x="1685963" y="48945"/>
                  </a:lnTo>
                  <a:lnTo>
                    <a:pt x="1685836" y="49580"/>
                  </a:lnTo>
                  <a:lnTo>
                    <a:pt x="1685569" y="51092"/>
                  </a:lnTo>
                  <a:lnTo>
                    <a:pt x="1685544" y="58432"/>
                  </a:lnTo>
                  <a:lnTo>
                    <a:pt x="1685963" y="60706"/>
                  </a:lnTo>
                  <a:lnTo>
                    <a:pt x="1687220" y="63119"/>
                  </a:lnTo>
                  <a:lnTo>
                    <a:pt x="1688363" y="65646"/>
                  </a:lnTo>
                  <a:lnTo>
                    <a:pt x="1690001" y="67665"/>
                  </a:lnTo>
                  <a:lnTo>
                    <a:pt x="1692287" y="69316"/>
                  </a:lnTo>
                  <a:lnTo>
                    <a:pt x="1694307" y="71081"/>
                  </a:lnTo>
                  <a:lnTo>
                    <a:pt x="1696961" y="72478"/>
                  </a:lnTo>
                  <a:lnTo>
                    <a:pt x="1699996" y="73240"/>
                  </a:lnTo>
                  <a:lnTo>
                    <a:pt x="1702904" y="74244"/>
                  </a:lnTo>
                  <a:lnTo>
                    <a:pt x="1706194" y="74625"/>
                  </a:lnTo>
                  <a:lnTo>
                    <a:pt x="1713407" y="74625"/>
                  </a:lnTo>
                  <a:lnTo>
                    <a:pt x="1716824" y="74244"/>
                  </a:lnTo>
                  <a:lnTo>
                    <a:pt x="1719859" y="73240"/>
                  </a:lnTo>
                  <a:lnTo>
                    <a:pt x="1722894" y="72478"/>
                  </a:lnTo>
                  <a:lnTo>
                    <a:pt x="1725422" y="71081"/>
                  </a:lnTo>
                  <a:lnTo>
                    <a:pt x="1727695" y="69316"/>
                  </a:lnTo>
                  <a:lnTo>
                    <a:pt x="1729409" y="67919"/>
                  </a:lnTo>
                  <a:lnTo>
                    <a:pt x="1729727" y="67665"/>
                  </a:lnTo>
                  <a:lnTo>
                    <a:pt x="1731492" y="65646"/>
                  </a:lnTo>
                  <a:lnTo>
                    <a:pt x="1732749" y="63119"/>
                  </a:lnTo>
                  <a:lnTo>
                    <a:pt x="1733892" y="60706"/>
                  </a:lnTo>
                  <a:lnTo>
                    <a:pt x="1734413" y="58432"/>
                  </a:lnTo>
                  <a:lnTo>
                    <a:pt x="1734527" y="51727"/>
                  </a:lnTo>
                  <a:close/>
                </a:path>
                <a:path w="6384290" h="115569">
                  <a:moveTo>
                    <a:pt x="1742503" y="19469"/>
                  </a:moveTo>
                  <a:lnTo>
                    <a:pt x="1677352" y="19469"/>
                  </a:lnTo>
                  <a:lnTo>
                    <a:pt x="1677352" y="26174"/>
                  </a:lnTo>
                  <a:lnTo>
                    <a:pt x="1742503" y="26174"/>
                  </a:lnTo>
                  <a:lnTo>
                    <a:pt x="1742503" y="19469"/>
                  </a:lnTo>
                  <a:close/>
                </a:path>
                <a:path w="6384290" h="115569">
                  <a:moveTo>
                    <a:pt x="1768182" y="105994"/>
                  </a:moveTo>
                  <a:lnTo>
                    <a:pt x="1701266" y="105994"/>
                  </a:lnTo>
                  <a:lnTo>
                    <a:pt x="1701266" y="82473"/>
                  </a:lnTo>
                  <a:lnTo>
                    <a:pt x="1693799" y="82473"/>
                  </a:lnTo>
                  <a:lnTo>
                    <a:pt x="1693799" y="112699"/>
                  </a:lnTo>
                  <a:lnTo>
                    <a:pt x="1768182" y="112699"/>
                  </a:lnTo>
                  <a:lnTo>
                    <a:pt x="1768182" y="105994"/>
                  </a:lnTo>
                  <a:close/>
                </a:path>
                <a:path w="6384290" h="115569">
                  <a:moveTo>
                    <a:pt x="1785505" y="38823"/>
                  </a:moveTo>
                  <a:lnTo>
                    <a:pt x="1765782" y="38823"/>
                  </a:lnTo>
                  <a:lnTo>
                    <a:pt x="1765782" y="0"/>
                  </a:lnTo>
                  <a:lnTo>
                    <a:pt x="1758315" y="0"/>
                  </a:lnTo>
                  <a:lnTo>
                    <a:pt x="1758315" y="87020"/>
                  </a:lnTo>
                  <a:lnTo>
                    <a:pt x="1765782" y="87020"/>
                  </a:lnTo>
                  <a:lnTo>
                    <a:pt x="1765782" y="45529"/>
                  </a:lnTo>
                  <a:lnTo>
                    <a:pt x="1785505" y="45529"/>
                  </a:lnTo>
                  <a:lnTo>
                    <a:pt x="1785505" y="38823"/>
                  </a:lnTo>
                  <a:close/>
                </a:path>
                <a:path w="6384290" h="115569">
                  <a:moveTo>
                    <a:pt x="1964626" y="59321"/>
                  </a:moveTo>
                  <a:lnTo>
                    <a:pt x="1959317" y="58305"/>
                  </a:lnTo>
                  <a:lnTo>
                    <a:pt x="1954263" y="56667"/>
                  </a:lnTo>
                  <a:lnTo>
                    <a:pt x="1949450" y="54508"/>
                  </a:lnTo>
                  <a:lnTo>
                    <a:pt x="1944636" y="52489"/>
                  </a:lnTo>
                  <a:lnTo>
                    <a:pt x="1940344" y="49707"/>
                  </a:lnTo>
                  <a:lnTo>
                    <a:pt x="1936800" y="46418"/>
                  </a:lnTo>
                  <a:lnTo>
                    <a:pt x="1933130" y="43256"/>
                  </a:lnTo>
                  <a:lnTo>
                    <a:pt x="1930222" y="39458"/>
                  </a:lnTo>
                  <a:lnTo>
                    <a:pt x="1928926" y="36550"/>
                  </a:lnTo>
                  <a:lnTo>
                    <a:pt x="1928202" y="34912"/>
                  </a:lnTo>
                  <a:lnTo>
                    <a:pt x="1925916" y="30607"/>
                  </a:lnTo>
                  <a:lnTo>
                    <a:pt x="1924913" y="25539"/>
                  </a:lnTo>
                  <a:lnTo>
                    <a:pt x="1924913" y="7581"/>
                  </a:lnTo>
                  <a:lnTo>
                    <a:pt x="1917065" y="7581"/>
                  </a:lnTo>
                  <a:lnTo>
                    <a:pt x="1917065" y="25539"/>
                  </a:lnTo>
                  <a:lnTo>
                    <a:pt x="1915934" y="30607"/>
                  </a:lnTo>
                  <a:lnTo>
                    <a:pt x="1892528" y="54508"/>
                  </a:lnTo>
                  <a:lnTo>
                    <a:pt x="1887715" y="56667"/>
                  </a:lnTo>
                  <a:lnTo>
                    <a:pt x="1882660" y="58305"/>
                  </a:lnTo>
                  <a:lnTo>
                    <a:pt x="1877339" y="59321"/>
                  </a:lnTo>
                  <a:lnTo>
                    <a:pt x="1880006" y="65519"/>
                  </a:lnTo>
                  <a:lnTo>
                    <a:pt x="1884426" y="64630"/>
                  </a:lnTo>
                  <a:lnTo>
                    <a:pt x="1888858" y="63373"/>
                  </a:lnTo>
                  <a:lnTo>
                    <a:pt x="1893150" y="61595"/>
                  </a:lnTo>
                  <a:lnTo>
                    <a:pt x="1897329" y="60083"/>
                  </a:lnTo>
                  <a:lnTo>
                    <a:pt x="1901253" y="58051"/>
                  </a:lnTo>
                  <a:lnTo>
                    <a:pt x="1904923" y="55524"/>
                  </a:lnTo>
                  <a:lnTo>
                    <a:pt x="1908467" y="53251"/>
                  </a:lnTo>
                  <a:lnTo>
                    <a:pt x="1911743" y="50469"/>
                  </a:lnTo>
                  <a:lnTo>
                    <a:pt x="1914537" y="47180"/>
                  </a:lnTo>
                  <a:lnTo>
                    <a:pt x="1917319" y="44145"/>
                  </a:lnTo>
                  <a:lnTo>
                    <a:pt x="1919465" y="40601"/>
                  </a:lnTo>
                  <a:lnTo>
                    <a:pt x="1920989" y="36550"/>
                  </a:lnTo>
                  <a:lnTo>
                    <a:pt x="1922500" y="40601"/>
                  </a:lnTo>
                  <a:lnTo>
                    <a:pt x="1924659" y="44145"/>
                  </a:lnTo>
                  <a:lnTo>
                    <a:pt x="1927440" y="47180"/>
                  </a:lnTo>
                  <a:lnTo>
                    <a:pt x="1930222" y="50469"/>
                  </a:lnTo>
                  <a:lnTo>
                    <a:pt x="1933384" y="53251"/>
                  </a:lnTo>
                  <a:lnTo>
                    <a:pt x="1937042" y="55524"/>
                  </a:lnTo>
                  <a:lnTo>
                    <a:pt x="1940585" y="58051"/>
                  </a:lnTo>
                  <a:lnTo>
                    <a:pt x="1944636" y="60083"/>
                  </a:lnTo>
                  <a:lnTo>
                    <a:pt x="1948942" y="61595"/>
                  </a:lnTo>
                  <a:lnTo>
                    <a:pt x="1953120" y="63373"/>
                  </a:lnTo>
                  <a:lnTo>
                    <a:pt x="1957425" y="64630"/>
                  </a:lnTo>
                  <a:lnTo>
                    <a:pt x="1961972" y="65519"/>
                  </a:lnTo>
                  <a:lnTo>
                    <a:pt x="1964626" y="59321"/>
                  </a:lnTo>
                  <a:close/>
                </a:path>
                <a:path w="6384290" h="115569">
                  <a:moveTo>
                    <a:pt x="1973097" y="92087"/>
                  </a:moveTo>
                  <a:lnTo>
                    <a:pt x="1868360" y="92087"/>
                  </a:lnTo>
                  <a:lnTo>
                    <a:pt x="1868360" y="98793"/>
                  </a:lnTo>
                  <a:lnTo>
                    <a:pt x="1973097" y="98793"/>
                  </a:lnTo>
                  <a:lnTo>
                    <a:pt x="1973097" y="92087"/>
                  </a:lnTo>
                  <a:close/>
                </a:path>
                <a:path w="6384290" h="115569">
                  <a:moveTo>
                    <a:pt x="2044700" y="11760"/>
                  </a:moveTo>
                  <a:lnTo>
                    <a:pt x="2037245" y="11760"/>
                  </a:lnTo>
                  <a:lnTo>
                    <a:pt x="2037245" y="18465"/>
                  </a:lnTo>
                  <a:lnTo>
                    <a:pt x="2037245" y="79692"/>
                  </a:lnTo>
                  <a:lnTo>
                    <a:pt x="1998535" y="79692"/>
                  </a:lnTo>
                  <a:lnTo>
                    <a:pt x="1998535" y="18465"/>
                  </a:lnTo>
                  <a:lnTo>
                    <a:pt x="2037245" y="18465"/>
                  </a:lnTo>
                  <a:lnTo>
                    <a:pt x="2037245" y="11760"/>
                  </a:lnTo>
                  <a:lnTo>
                    <a:pt x="1991067" y="11760"/>
                  </a:lnTo>
                  <a:lnTo>
                    <a:pt x="1991067" y="86385"/>
                  </a:lnTo>
                  <a:lnTo>
                    <a:pt x="2044700" y="86385"/>
                  </a:lnTo>
                  <a:lnTo>
                    <a:pt x="2044700" y="79692"/>
                  </a:lnTo>
                  <a:lnTo>
                    <a:pt x="2044700" y="18465"/>
                  </a:lnTo>
                  <a:lnTo>
                    <a:pt x="2044700" y="11760"/>
                  </a:lnTo>
                  <a:close/>
                </a:path>
                <a:path w="6384290" h="115569">
                  <a:moveTo>
                    <a:pt x="2095423" y="45021"/>
                  </a:moveTo>
                  <a:lnTo>
                    <a:pt x="2075688" y="45021"/>
                  </a:lnTo>
                  <a:lnTo>
                    <a:pt x="2075688" y="0"/>
                  </a:lnTo>
                  <a:lnTo>
                    <a:pt x="2068220" y="0"/>
                  </a:lnTo>
                  <a:lnTo>
                    <a:pt x="2068220" y="113969"/>
                  </a:lnTo>
                  <a:lnTo>
                    <a:pt x="2075688" y="113969"/>
                  </a:lnTo>
                  <a:lnTo>
                    <a:pt x="2075688" y="51727"/>
                  </a:lnTo>
                  <a:lnTo>
                    <a:pt x="2095423" y="51727"/>
                  </a:lnTo>
                  <a:lnTo>
                    <a:pt x="2095423" y="45021"/>
                  </a:lnTo>
                  <a:close/>
                </a:path>
                <a:path w="6384290" h="115569">
                  <a:moveTo>
                    <a:pt x="2196744" y="63754"/>
                  </a:moveTo>
                  <a:lnTo>
                    <a:pt x="2128824" y="63754"/>
                  </a:lnTo>
                  <a:lnTo>
                    <a:pt x="2128824" y="42748"/>
                  </a:lnTo>
                  <a:lnTo>
                    <a:pt x="2194217" y="42748"/>
                  </a:lnTo>
                  <a:lnTo>
                    <a:pt x="2194217" y="36042"/>
                  </a:lnTo>
                  <a:lnTo>
                    <a:pt x="2128824" y="36042"/>
                  </a:lnTo>
                  <a:lnTo>
                    <a:pt x="2128824" y="15557"/>
                  </a:lnTo>
                  <a:lnTo>
                    <a:pt x="2195487" y="15557"/>
                  </a:lnTo>
                  <a:lnTo>
                    <a:pt x="2195487" y="8851"/>
                  </a:lnTo>
                  <a:lnTo>
                    <a:pt x="2121357" y="8851"/>
                  </a:lnTo>
                  <a:lnTo>
                    <a:pt x="2121357" y="70446"/>
                  </a:lnTo>
                  <a:lnTo>
                    <a:pt x="2196744" y="70446"/>
                  </a:lnTo>
                  <a:lnTo>
                    <a:pt x="2196744" y="63754"/>
                  </a:lnTo>
                  <a:close/>
                </a:path>
                <a:path w="6384290" h="115569">
                  <a:moveTo>
                    <a:pt x="2210917" y="92087"/>
                  </a:moveTo>
                  <a:lnTo>
                    <a:pt x="2106168" y="92087"/>
                  </a:lnTo>
                  <a:lnTo>
                    <a:pt x="2106168" y="98793"/>
                  </a:lnTo>
                  <a:lnTo>
                    <a:pt x="2210917" y="98793"/>
                  </a:lnTo>
                  <a:lnTo>
                    <a:pt x="2210917" y="92087"/>
                  </a:lnTo>
                  <a:close/>
                </a:path>
                <a:path w="6384290" h="115569">
                  <a:moveTo>
                    <a:pt x="2316924" y="107264"/>
                  </a:moveTo>
                  <a:lnTo>
                    <a:pt x="2248357" y="107264"/>
                  </a:lnTo>
                  <a:lnTo>
                    <a:pt x="2248357" y="80949"/>
                  </a:lnTo>
                  <a:lnTo>
                    <a:pt x="2240889" y="80949"/>
                  </a:lnTo>
                  <a:lnTo>
                    <a:pt x="2240889" y="113969"/>
                  </a:lnTo>
                  <a:lnTo>
                    <a:pt x="2316924" y="113969"/>
                  </a:lnTo>
                  <a:lnTo>
                    <a:pt x="2316924" y="107264"/>
                  </a:lnTo>
                  <a:close/>
                </a:path>
                <a:path w="6384290" h="115569">
                  <a:moveTo>
                    <a:pt x="2320213" y="3276"/>
                  </a:moveTo>
                  <a:lnTo>
                    <a:pt x="2237727" y="3276"/>
                  </a:lnTo>
                  <a:lnTo>
                    <a:pt x="2237727" y="9982"/>
                  </a:lnTo>
                  <a:lnTo>
                    <a:pt x="2320213" y="9982"/>
                  </a:lnTo>
                  <a:lnTo>
                    <a:pt x="2320213" y="3276"/>
                  </a:lnTo>
                  <a:close/>
                </a:path>
                <a:path w="6384290" h="115569">
                  <a:moveTo>
                    <a:pt x="2330958" y="62738"/>
                  </a:moveTo>
                  <a:lnTo>
                    <a:pt x="2282520" y="62738"/>
                  </a:lnTo>
                  <a:lnTo>
                    <a:pt x="2282520" y="48564"/>
                  </a:lnTo>
                  <a:lnTo>
                    <a:pt x="2321356" y="48564"/>
                  </a:lnTo>
                  <a:lnTo>
                    <a:pt x="2321356" y="41859"/>
                  </a:lnTo>
                  <a:lnTo>
                    <a:pt x="2300605" y="41859"/>
                  </a:lnTo>
                  <a:lnTo>
                    <a:pt x="2303767" y="16687"/>
                  </a:lnTo>
                  <a:lnTo>
                    <a:pt x="2296172" y="15684"/>
                  </a:lnTo>
                  <a:lnTo>
                    <a:pt x="2296058" y="16687"/>
                  </a:lnTo>
                  <a:lnTo>
                    <a:pt x="2293010" y="41859"/>
                  </a:lnTo>
                  <a:lnTo>
                    <a:pt x="2264676" y="41859"/>
                  </a:lnTo>
                  <a:lnTo>
                    <a:pt x="2261641" y="15684"/>
                  </a:lnTo>
                  <a:lnTo>
                    <a:pt x="2254046" y="16687"/>
                  </a:lnTo>
                  <a:lnTo>
                    <a:pt x="2256967" y="41859"/>
                  </a:lnTo>
                  <a:lnTo>
                    <a:pt x="2236470" y="41859"/>
                  </a:lnTo>
                  <a:lnTo>
                    <a:pt x="2236470" y="48564"/>
                  </a:lnTo>
                  <a:lnTo>
                    <a:pt x="2275052" y="48564"/>
                  </a:lnTo>
                  <a:lnTo>
                    <a:pt x="2275052" y="62738"/>
                  </a:lnTo>
                  <a:lnTo>
                    <a:pt x="2226348" y="62738"/>
                  </a:lnTo>
                  <a:lnTo>
                    <a:pt x="2226348" y="69443"/>
                  </a:lnTo>
                  <a:lnTo>
                    <a:pt x="2330958" y="69443"/>
                  </a:lnTo>
                  <a:lnTo>
                    <a:pt x="2330958" y="62738"/>
                  </a:lnTo>
                  <a:close/>
                </a:path>
                <a:path w="6384290" h="115569">
                  <a:moveTo>
                    <a:pt x="2483396" y="82092"/>
                  </a:moveTo>
                  <a:lnTo>
                    <a:pt x="2457056" y="53962"/>
                  </a:lnTo>
                  <a:lnTo>
                    <a:pt x="2452522" y="31623"/>
                  </a:lnTo>
                  <a:lnTo>
                    <a:pt x="2452522" y="9601"/>
                  </a:lnTo>
                  <a:lnTo>
                    <a:pt x="2444800" y="9601"/>
                  </a:lnTo>
                  <a:lnTo>
                    <a:pt x="2444800" y="36931"/>
                  </a:lnTo>
                  <a:lnTo>
                    <a:pt x="2444051" y="41986"/>
                  </a:lnTo>
                  <a:lnTo>
                    <a:pt x="2442527" y="46926"/>
                  </a:lnTo>
                  <a:lnTo>
                    <a:pt x="2441016" y="51981"/>
                  </a:lnTo>
                  <a:lnTo>
                    <a:pt x="2438857" y="56667"/>
                  </a:lnTo>
                  <a:lnTo>
                    <a:pt x="2436076" y="60960"/>
                  </a:lnTo>
                  <a:lnTo>
                    <a:pt x="2433294" y="65519"/>
                  </a:lnTo>
                  <a:lnTo>
                    <a:pt x="2412682" y="83477"/>
                  </a:lnTo>
                  <a:lnTo>
                    <a:pt x="2417483" y="88925"/>
                  </a:lnTo>
                  <a:lnTo>
                    <a:pt x="2435580" y="73736"/>
                  </a:lnTo>
                  <a:lnTo>
                    <a:pt x="2438362" y="70700"/>
                  </a:lnTo>
                  <a:lnTo>
                    <a:pt x="2440889" y="67284"/>
                  </a:lnTo>
                  <a:lnTo>
                    <a:pt x="2443162" y="63500"/>
                  </a:lnTo>
                  <a:lnTo>
                    <a:pt x="2445448" y="59956"/>
                  </a:lnTo>
                  <a:lnTo>
                    <a:pt x="2445562" y="59702"/>
                  </a:lnTo>
                  <a:lnTo>
                    <a:pt x="2447213" y="56032"/>
                  </a:lnTo>
                  <a:lnTo>
                    <a:pt x="2447290" y="55778"/>
                  </a:lnTo>
                  <a:lnTo>
                    <a:pt x="2448610" y="51727"/>
                  </a:lnTo>
                  <a:lnTo>
                    <a:pt x="2453919" y="63246"/>
                  </a:lnTo>
                  <a:lnTo>
                    <a:pt x="2456065" y="66916"/>
                  </a:lnTo>
                  <a:lnTo>
                    <a:pt x="2458478" y="70205"/>
                  </a:lnTo>
                  <a:lnTo>
                    <a:pt x="2461260" y="73240"/>
                  </a:lnTo>
                  <a:lnTo>
                    <a:pt x="2463914" y="76276"/>
                  </a:lnTo>
                  <a:lnTo>
                    <a:pt x="2466822" y="79057"/>
                  </a:lnTo>
                  <a:lnTo>
                    <a:pt x="2469858" y="81457"/>
                  </a:lnTo>
                  <a:lnTo>
                    <a:pt x="2472766" y="83985"/>
                  </a:lnTo>
                  <a:lnTo>
                    <a:pt x="2475674" y="86017"/>
                  </a:lnTo>
                  <a:lnTo>
                    <a:pt x="2478709" y="87655"/>
                  </a:lnTo>
                  <a:lnTo>
                    <a:pt x="2483396" y="82092"/>
                  </a:lnTo>
                  <a:close/>
                </a:path>
                <a:path w="6384290" h="115569">
                  <a:moveTo>
                    <a:pt x="2524252" y="45021"/>
                  </a:moveTo>
                  <a:lnTo>
                    <a:pt x="2504516" y="45021"/>
                  </a:lnTo>
                  <a:lnTo>
                    <a:pt x="2504516" y="0"/>
                  </a:lnTo>
                  <a:lnTo>
                    <a:pt x="2497048" y="0"/>
                  </a:lnTo>
                  <a:lnTo>
                    <a:pt x="2497048" y="113969"/>
                  </a:lnTo>
                  <a:lnTo>
                    <a:pt x="2504516" y="113969"/>
                  </a:lnTo>
                  <a:lnTo>
                    <a:pt x="2504516" y="51727"/>
                  </a:lnTo>
                  <a:lnTo>
                    <a:pt x="2524252" y="51727"/>
                  </a:lnTo>
                  <a:lnTo>
                    <a:pt x="2524252" y="45021"/>
                  </a:lnTo>
                  <a:close/>
                </a:path>
                <a:path w="6384290" h="115569">
                  <a:moveTo>
                    <a:pt x="2628735" y="90944"/>
                  </a:moveTo>
                  <a:lnTo>
                    <a:pt x="2621280" y="80403"/>
                  </a:lnTo>
                  <a:lnTo>
                    <a:pt x="2621280" y="91833"/>
                  </a:lnTo>
                  <a:lnTo>
                    <a:pt x="2621280" y="96888"/>
                  </a:lnTo>
                  <a:lnTo>
                    <a:pt x="2593568" y="108521"/>
                  </a:lnTo>
                  <a:lnTo>
                    <a:pt x="2584081" y="108521"/>
                  </a:lnTo>
                  <a:lnTo>
                    <a:pt x="2556510" y="96888"/>
                  </a:lnTo>
                  <a:lnTo>
                    <a:pt x="2556510" y="91833"/>
                  </a:lnTo>
                  <a:lnTo>
                    <a:pt x="2584081" y="80060"/>
                  </a:lnTo>
                  <a:lnTo>
                    <a:pt x="2593568" y="80060"/>
                  </a:lnTo>
                  <a:lnTo>
                    <a:pt x="2621280" y="91833"/>
                  </a:lnTo>
                  <a:lnTo>
                    <a:pt x="2621280" y="80403"/>
                  </a:lnTo>
                  <a:lnTo>
                    <a:pt x="2594953" y="73367"/>
                  </a:lnTo>
                  <a:lnTo>
                    <a:pt x="2582684" y="73367"/>
                  </a:lnTo>
                  <a:lnTo>
                    <a:pt x="2551823" y="85255"/>
                  </a:lnTo>
                  <a:lnTo>
                    <a:pt x="2550007" y="87782"/>
                  </a:lnTo>
                  <a:lnTo>
                    <a:pt x="2549410" y="89674"/>
                  </a:lnTo>
                  <a:lnTo>
                    <a:pt x="2549042" y="90944"/>
                  </a:lnTo>
                  <a:lnTo>
                    <a:pt x="2549042" y="97777"/>
                  </a:lnTo>
                  <a:lnTo>
                    <a:pt x="2549918" y="100812"/>
                  </a:lnTo>
                  <a:lnTo>
                    <a:pt x="2551823" y="103466"/>
                  </a:lnTo>
                  <a:lnTo>
                    <a:pt x="2553601" y="105994"/>
                  </a:lnTo>
                  <a:lnTo>
                    <a:pt x="2582684" y="115227"/>
                  </a:lnTo>
                  <a:lnTo>
                    <a:pt x="2594953" y="115227"/>
                  </a:lnTo>
                  <a:lnTo>
                    <a:pt x="2620924" y="108521"/>
                  </a:lnTo>
                  <a:lnTo>
                    <a:pt x="2621394" y="108280"/>
                  </a:lnTo>
                  <a:lnTo>
                    <a:pt x="2624061" y="105994"/>
                  </a:lnTo>
                  <a:lnTo>
                    <a:pt x="2625953" y="103466"/>
                  </a:lnTo>
                  <a:lnTo>
                    <a:pt x="2627719" y="100812"/>
                  </a:lnTo>
                  <a:lnTo>
                    <a:pt x="2628735" y="97777"/>
                  </a:lnTo>
                  <a:lnTo>
                    <a:pt x="2628735" y="90944"/>
                  </a:lnTo>
                  <a:close/>
                </a:path>
                <a:path w="6384290" h="115569">
                  <a:moveTo>
                    <a:pt x="2640876" y="56540"/>
                  </a:moveTo>
                  <a:lnTo>
                    <a:pt x="2614815" y="56540"/>
                  </a:lnTo>
                  <a:lnTo>
                    <a:pt x="2614815" y="42240"/>
                  </a:lnTo>
                  <a:lnTo>
                    <a:pt x="2614815" y="39839"/>
                  </a:lnTo>
                  <a:lnTo>
                    <a:pt x="2615133" y="39839"/>
                  </a:lnTo>
                  <a:lnTo>
                    <a:pt x="2619438" y="38074"/>
                  </a:lnTo>
                  <a:lnTo>
                    <a:pt x="2620759" y="37185"/>
                  </a:lnTo>
                  <a:lnTo>
                    <a:pt x="2622092" y="36296"/>
                  </a:lnTo>
                  <a:lnTo>
                    <a:pt x="2628735" y="26682"/>
                  </a:lnTo>
                  <a:lnTo>
                    <a:pt x="2628735" y="15811"/>
                  </a:lnTo>
                  <a:lnTo>
                    <a:pt x="2625191" y="10490"/>
                  </a:lnTo>
                  <a:lnTo>
                    <a:pt x="2621140" y="8369"/>
                  </a:lnTo>
                  <a:lnTo>
                    <a:pt x="2621140" y="17703"/>
                  </a:lnTo>
                  <a:lnTo>
                    <a:pt x="2621140" y="27698"/>
                  </a:lnTo>
                  <a:lnTo>
                    <a:pt x="2618232" y="31369"/>
                  </a:lnTo>
                  <a:lnTo>
                    <a:pt x="2612415" y="33642"/>
                  </a:lnTo>
                  <a:lnTo>
                    <a:pt x="2607208" y="35788"/>
                  </a:lnTo>
                  <a:lnTo>
                    <a:pt x="2608338" y="35788"/>
                  </a:lnTo>
                  <a:lnTo>
                    <a:pt x="2607360" y="35941"/>
                  </a:lnTo>
                  <a:lnTo>
                    <a:pt x="2607360" y="42240"/>
                  </a:lnTo>
                  <a:lnTo>
                    <a:pt x="2607360" y="56540"/>
                  </a:lnTo>
                  <a:lnTo>
                    <a:pt x="2570302" y="56540"/>
                  </a:lnTo>
                  <a:lnTo>
                    <a:pt x="2570302" y="42240"/>
                  </a:lnTo>
                  <a:lnTo>
                    <a:pt x="2575356" y="43383"/>
                  </a:lnTo>
                  <a:lnTo>
                    <a:pt x="2581554" y="43891"/>
                  </a:lnTo>
                  <a:lnTo>
                    <a:pt x="2595842" y="43891"/>
                  </a:lnTo>
                  <a:lnTo>
                    <a:pt x="2602039" y="43383"/>
                  </a:lnTo>
                  <a:lnTo>
                    <a:pt x="2607360" y="42240"/>
                  </a:lnTo>
                  <a:lnTo>
                    <a:pt x="2607360" y="35941"/>
                  </a:lnTo>
                  <a:lnTo>
                    <a:pt x="2598763" y="37185"/>
                  </a:lnTo>
                  <a:lnTo>
                    <a:pt x="2583827" y="37185"/>
                  </a:lnTo>
                  <a:lnTo>
                    <a:pt x="2579408" y="36931"/>
                  </a:lnTo>
                  <a:lnTo>
                    <a:pt x="2575483" y="36296"/>
                  </a:lnTo>
                  <a:lnTo>
                    <a:pt x="2571432" y="35788"/>
                  </a:lnTo>
                  <a:lnTo>
                    <a:pt x="2568016" y="34912"/>
                  </a:lnTo>
                  <a:lnTo>
                    <a:pt x="2565235" y="33642"/>
                  </a:lnTo>
                  <a:lnTo>
                    <a:pt x="2562453" y="32499"/>
                  </a:lnTo>
                  <a:lnTo>
                    <a:pt x="2560294" y="30988"/>
                  </a:lnTo>
                  <a:lnTo>
                    <a:pt x="2558783" y="29083"/>
                  </a:lnTo>
                  <a:lnTo>
                    <a:pt x="2557272" y="27317"/>
                  </a:lnTo>
                  <a:lnTo>
                    <a:pt x="2556510" y="25171"/>
                  </a:lnTo>
                  <a:lnTo>
                    <a:pt x="2556510" y="17703"/>
                  </a:lnTo>
                  <a:lnTo>
                    <a:pt x="2559418" y="14033"/>
                  </a:lnTo>
                  <a:lnTo>
                    <a:pt x="2565235" y="11633"/>
                  </a:lnTo>
                  <a:lnTo>
                    <a:pt x="2571051" y="9359"/>
                  </a:lnTo>
                  <a:lnTo>
                    <a:pt x="2578900" y="8089"/>
                  </a:lnTo>
                  <a:lnTo>
                    <a:pt x="2598763" y="8089"/>
                  </a:lnTo>
                  <a:lnTo>
                    <a:pt x="2606598" y="9359"/>
                  </a:lnTo>
                  <a:lnTo>
                    <a:pt x="2612415" y="11633"/>
                  </a:lnTo>
                  <a:lnTo>
                    <a:pt x="2618232" y="14033"/>
                  </a:lnTo>
                  <a:lnTo>
                    <a:pt x="2621140" y="17703"/>
                  </a:lnTo>
                  <a:lnTo>
                    <a:pt x="2621140" y="8369"/>
                  </a:lnTo>
                  <a:lnTo>
                    <a:pt x="2588895" y="1384"/>
                  </a:lnTo>
                  <a:lnTo>
                    <a:pt x="2582684" y="1384"/>
                  </a:lnTo>
                  <a:lnTo>
                    <a:pt x="2559672" y="6819"/>
                  </a:lnTo>
                  <a:lnTo>
                    <a:pt x="2556129" y="8597"/>
                  </a:lnTo>
                  <a:lnTo>
                    <a:pt x="2553462" y="10871"/>
                  </a:lnTo>
                  <a:lnTo>
                    <a:pt x="2551696" y="13398"/>
                  </a:lnTo>
                  <a:lnTo>
                    <a:pt x="2549804" y="16179"/>
                  </a:lnTo>
                  <a:lnTo>
                    <a:pt x="2548915" y="19215"/>
                  </a:lnTo>
                  <a:lnTo>
                    <a:pt x="2548915" y="26682"/>
                  </a:lnTo>
                  <a:lnTo>
                    <a:pt x="2550058" y="30099"/>
                  </a:lnTo>
                  <a:lnTo>
                    <a:pt x="2552585" y="32880"/>
                  </a:lnTo>
                  <a:lnTo>
                    <a:pt x="2554859" y="35788"/>
                  </a:lnTo>
                  <a:lnTo>
                    <a:pt x="2558275" y="38074"/>
                  </a:lnTo>
                  <a:lnTo>
                    <a:pt x="2562834" y="39839"/>
                  </a:lnTo>
                  <a:lnTo>
                    <a:pt x="2562834" y="56540"/>
                  </a:lnTo>
                  <a:lnTo>
                    <a:pt x="2536266" y="56540"/>
                  </a:lnTo>
                  <a:lnTo>
                    <a:pt x="2536266" y="63246"/>
                  </a:lnTo>
                  <a:lnTo>
                    <a:pt x="2640876" y="63246"/>
                  </a:lnTo>
                  <a:lnTo>
                    <a:pt x="2640876" y="56540"/>
                  </a:lnTo>
                  <a:close/>
                </a:path>
                <a:path w="6384290" h="115569">
                  <a:moveTo>
                    <a:pt x="2745752" y="107264"/>
                  </a:moveTo>
                  <a:lnTo>
                    <a:pt x="2677185" y="107264"/>
                  </a:lnTo>
                  <a:lnTo>
                    <a:pt x="2677185" y="80314"/>
                  </a:lnTo>
                  <a:lnTo>
                    <a:pt x="2669717" y="80314"/>
                  </a:lnTo>
                  <a:lnTo>
                    <a:pt x="2669717" y="113969"/>
                  </a:lnTo>
                  <a:lnTo>
                    <a:pt x="2745752" y="113969"/>
                  </a:lnTo>
                  <a:lnTo>
                    <a:pt x="2745752" y="107264"/>
                  </a:lnTo>
                  <a:close/>
                </a:path>
                <a:path w="6384290" h="115569">
                  <a:moveTo>
                    <a:pt x="2747518" y="17195"/>
                  </a:moveTo>
                  <a:lnTo>
                    <a:pt x="2743974" y="11506"/>
                  </a:lnTo>
                  <a:lnTo>
                    <a:pt x="2740050" y="9232"/>
                  </a:lnTo>
                  <a:lnTo>
                    <a:pt x="2740050" y="22009"/>
                  </a:lnTo>
                  <a:lnTo>
                    <a:pt x="2740050" y="27190"/>
                  </a:lnTo>
                  <a:lnTo>
                    <a:pt x="2731198" y="36550"/>
                  </a:lnTo>
                  <a:lnTo>
                    <a:pt x="2728417" y="38074"/>
                  </a:lnTo>
                  <a:lnTo>
                    <a:pt x="2725001" y="39077"/>
                  </a:lnTo>
                  <a:lnTo>
                    <a:pt x="2717025" y="40601"/>
                  </a:lnTo>
                  <a:lnTo>
                    <a:pt x="2712478" y="40982"/>
                  </a:lnTo>
                  <a:lnTo>
                    <a:pt x="2697670" y="40982"/>
                  </a:lnTo>
                  <a:lnTo>
                    <a:pt x="2689834" y="39585"/>
                  </a:lnTo>
                  <a:lnTo>
                    <a:pt x="2683751" y="36550"/>
                  </a:lnTo>
                  <a:lnTo>
                    <a:pt x="2678201" y="33896"/>
                  </a:lnTo>
                  <a:lnTo>
                    <a:pt x="2675280" y="29845"/>
                  </a:lnTo>
                  <a:lnTo>
                    <a:pt x="2675280" y="19215"/>
                  </a:lnTo>
                  <a:lnTo>
                    <a:pt x="2678201" y="15176"/>
                  </a:lnTo>
                  <a:lnTo>
                    <a:pt x="2684018" y="12268"/>
                  </a:lnTo>
                  <a:lnTo>
                    <a:pt x="2689834" y="9486"/>
                  </a:lnTo>
                  <a:lnTo>
                    <a:pt x="2697670" y="8089"/>
                  </a:lnTo>
                  <a:lnTo>
                    <a:pt x="2712478" y="8089"/>
                  </a:lnTo>
                  <a:lnTo>
                    <a:pt x="2740050" y="22009"/>
                  </a:lnTo>
                  <a:lnTo>
                    <a:pt x="2740050" y="9232"/>
                  </a:lnTo>
                  <a:lnTo>
                    <a:pt x="2738094" y="8089"/>
                  </a:lnTo>
                  <a:lnTo>
                    <a:pt x="2737015" y="7454"/>
                  </a:lnTo>
                  <a:lnTo>
                    <a:pt x="2731185" y="4800"/>
                  </a:lnTo>
                  <a:lnTo>
                    <a:pt x="2724340" y="2908"/>
                  </a:lnTo>
                  <a:lnTo>
                    <a:pt x="2716492" y="1765"/>
                  </a:lnTo>
                  <a:lnTo>
                    <a:pt x="2707665" y="1384"/>
                  </a:lnTo>
                  <a:lnTo>
                    <a:pt x="2701480" y="1384"/>
                  </a:lnTo>
                  <a:lnTo>
                    <a:pt x="2697289" y="1765"/>
                  </a:lnTo>
                  <a:lnTo>
                    <a:pt x="2696502" y="1765"/>
                  </a:lnTo>
                  <a:lnTo>
                    <a:pt x="2667825" y="20993"/>
                  </a:lnTo>
                  <a:lnTo>
                    <a:pt x="2667825" y="28333"/>
                  </a:lnTo>
                  <a:lnTo>
                    <a:pt x="2668676" y="31496"/>
                  </a:lnTo>
                  <a:lnTo>
                    <a:pt x="2668879" y="31877"/>
                  </a:lnTo>
                  <a:lnTo>
                    <a:pt x="2670606" y="34404"/>
                  </a:lnTo>
                  <a:lnTo>
                    <a:pt x="2672372" y="37312"/>
                  </a:lnTo>
                  <a:lnTo>
                    <a:pt x="2674772" y="39585"/>
                  </a:lnTo>
                  <a:lnTo>
                    <a:pt x="2676563" y="40601"/>
                  </a:lnTo>
                  <a:lnTo>
                    <a:pt x="2678442" y="41605"/>
                  </a:lnTo>
                  <a:lnTo>
                    <a:pt x="2681859" y="43637"/>
                  </a:lnTo>
                  <a:lnTo>
                    <a:pt x="2686037" y="45021"/>
                  </a:lnTo>
                  <a:lnTo>
                    <a:pt x="2691104" y="46037"/>
                  </a:lnTo>
                  <a:lnTo>
                    <a:pt x="2695905" y="47180"/>
                  </a:lnTo>
                  <a:lnTo>
                    <a:pt x="2701480" y="47688"/>
                  </a:lnTo>
                  <a:lnTo>
                    <a:pt x="2707665" y="47688"/>
                  </a:lnTo>
                  <a:lnTo>
                    <a:pt x="2719425" y="47180"/>
                  </a:lnTo>
                  <a:lnTo>
                    <a:pt x="2717355" y="47180"/>
                  </a:lnTo>
                  <a:lnTo>
                    <a:pt x="2725204" y="46037"/>
                  </a:lnTo>
                  <a:lnTo>
                    <a:pt x="2724797" y="46037"/>
                  </a:lnTo>
                  <a:lnTo>
                    <a:pt x="2731185" y="44272"/>
                  </a:lnTo>
                  <a:lnTo>
                    <a:pt x="2737015" y="41605"/>
                  </a:lnTo>
                  <a:lnTo>
                    <a:pt x="2738094" y="40982"/>
                  </a:lnTo>
                  <a:lnTo>
                    <a:pt x="2743974" y="37566"/>
                  </a:lnTo>
                  <a:lnTo>
                    <a:pt x="2747518" y="31877"/>
                  </a:lnTo>
                  <a:lnTo>
                    <a:pt x="2747518" y="17195"/>
                  </a:lnTo>
                  <a:close/>
                </a:path>
                <a:path w="6384290" h="115569">
                  <a:moveTo>
                    <a:pt x="2759913" y="59829"/>
                  </a:moveTo>
                  <a:lnTo>
                    <a:pt x="2655176" y="59829"/>
                  </a:lnTo>
                  <a:lnTo>
                    <a:pt x="2655176" y="66535"/>
                  </a:lnTo>
                  <a:lnTo>
                    <a:pt x="2759913" y="66535"/>
                  </a:lnTo>
                  <a:lnTo>
                    <a:pt x="2759913" y="59829"/>
                  </a:lnTo>
                  <a:close/>
                </a:path>
                <a:path w="6384290" h="115569">
                  <a:moveTo>
                    <a:pt x="2903740" y="7581"/>
                  </a:moveTo>
                  <a:lnTo>
                    <a:pt x="2852382" y="7581"/>
                  </a:lnTo>
                  <a:lnTo>
                    <a:pt x="2852382" y="14287"/>
                  </a:lnTo>
                  <a:lnTo>
                    <a:pt x="2895904" y="14287"/>
                  </a:lnTo>
                  <a:lnTo>
                    <a:pt x="2895790" y="16433"/>
                  </a:lnTo>
                  <a:lnTo>
                    <a:pt x="2872498" y="49707"/>
                  </a:lnTo>
                  <a:lnTo>
                    <a:pt x="2866923" y="52870"/>
                  </a:lnTo>
                  <a:lnTo>
                    <a:pt x="2861233" y="56159"/>
                  </a:lnTo>
                  <a:lnTo>
                    <a:pt x="2855036" y="58813"/>
                  </a:lnTo>
                  <a:lnTo>
                    <a:pt x="2848457" y="60706"/>
                  </a:lnTo>
                  <a:lnTo>
                    <a:pt x="2852001" y="66535"/>
                  </a:lnTo>
                  <a:lnTo>
                    <a:pt x="2889440" y="44272"/>
                  </a:lnTo>
                  <a:lnTo>
                    <a:pt x="2893999" y="39458"/>
                  </a:lnTo>
                  <a:lnTo>
                    <a:pt x="2897543" y="34150"/>
                  </a:lnTo>
                  <a:lnTo>
                    <a:pt x="2900070" y="28333"/>
                  </a:lnTo>
                  <a:lnTo>
                    <a:pt x="2902470" y="22504"/>
                  </a:lnTo>
                  <a:lnTo>
                    <a:pt x="2903740" y="16433"/>
                  </a:lnTo>
                  <a:lnTo>
                    <a:pt x="2903740" y="7581"/>
                  </a:lnTo>
                  <a:close/>
                </a:path>
                <a:path w="6384290" h="115569">
                  <a:moveTo>
                    <a:pt x="2939669" y="0"/>
                  </a:moveTo>
                  <a:lnTo>
                    <a:pt x="2932201" y="0"/>
                  </a:lnTo>
                  <a:lnTo>
                    <a:pt x="2932201" y="34150"/>
                  </a:lnTo>
                  <a:lnTo>
                    <a:pt x="2907284" y="34150"/>
                  </a:lnTo>
                  <a:lnTo>
                    <a:pt x="2907284" y="40855"/>
                  </a:lnTo>
                  <a:lnTo>
                    <a:pt x="2932201" y="40855"/>
                  </a:lnTo>
                  <a:lnTo>
                    <a:pt x="2932201" y="83985"/>
                  </a:lnTo>
                  <a:lnTo>
                    <a:pt x="2939669" y="83985"/>
                  </a:lnTo>
                  <a:lnTo>
                    <a:pt x="2939669" y="0"/>
                  </a:lnTo>
                  <a:close/>
                </a:path>
                <a:path w="6384290" h="115569">
                  <a:moveTo>
                    <a:pt x="2942069" y="105994"/>
                  </a:moveTo>
                  <a:lnTo>
                    <a:pt x="2873883" y="105994"/>
                  </a:lnTo>
                  <a:lnTo>
                    <a:pt x="2873883" y="75133"/>
                  </a:lnTo>
                  <a:lnTo>
                    <a:pt x="2866415" y="75133"/>
                  </a:lnTo>
                  <a:lnTo>
                    <a:pt x="2866415" y="112699"/>
                  </a:lnTo>
                  <a:lnTo>
                    <a:pt x="2942069" y="112699"/>
                  </a:lnTo>
                  <a:lnTo>
                    <a:pt x="2942069" y="105994"/>
                  </a:lnTo>
                  <a:close/>
                </a:path>
                <a:path w="6384290" h="115569">
                  <a:moveTo>
                    <a:pt x="3021380" y="7581"/>
                  </a:moveTo>
                  <a:lnTo>
                    <a:pt x="2968752" y="7581"/>
                  </a:lnTo>
                  <a:lnTo>
                    <a:pt x="2968752" y="14287"/>
                  </a:lnTo>
                  <a:lnTo>
                    <a:pt x="3013545" y="14287"/>
                  </a:lnTo>
                  <a:lnTo>
                    <a:pt x="3013164" y="19215"/>
                  </a:lnTo>
                  <a:lnTo>
                    <a:pt x="2983560" y="51854"/>
                  </a:lnTo>
                  <a:lnTo>
                    <a:pt x="2977743" y="55016"/>
                  </a:lnTo>
                  <a:lnTo>
                    <a:pt x="2971419" y="57543"/>
                  </a:lnTo>
                  <a:lnTo>
                    <a:pt x="2964840" y="59448"/>
                  </a:lnTo>
                  <a:lnTo>
                    <a:pt x="2968371" y="65265"/>
                  </a:lnTo>
                  <a:lnTo>
                    <a:pt x="2975965" y="62992"/>
                  </a:lnTo>
                  <a:lnTo>
                    <a:pt x="2983052" y="59956"/>
                  </a:lnTo>
                  <a:lnTo>
                    <a:pt x="2989630" y="56159"/>
                  </a:lnTo>
                  <a:lnTo>
                    <a:pt x="2996082" y="52616"/>
                  </a:lnTo>
                  <a:lnTo>
                    <a:pt x="3019996" y="22504"/>
                  </a:lnTo>
                  <a:lnTo>
                    <a:pt x="3021380" y="16433"/>
                  </a:lnTo>
                  <a:lnTo>
                    <a:pt x="3021380" y="7581"/>
                  </a:lnTo>
                  <a:close/>
                </a:path>
                <a:path w="6384290" h="115569">
                  <a:moveTo>
                    <a:pt x="3055658" y="89547"/>
                  </a:moveTo>
                  <a:lnTo>
                    <a:pt x="3048190" y="78600"/>
                  </a:lnTo>
                  <a:lnTo>
                    <a:pt x="3048190" y="90436"/>
                  </a:lnTo>
                  <a:lnTo>
                    <a:pt x="3048190" y="95758"/>
                  </a:lnTo>
                  <a:lnTo>
                    <a:pt x="3029623" y="107518"/>
                  </a:lnTo>
                  <a:lnTo>
                    <a:pt x="3029851" y="107518"/>
                  </a:lnTo>
                  <a:lnTo>
                    <a:pt x="3024797" y="108153"/>
                  </a:lnTo>
                  <a:lnTo>
                    <a:pt x="3020491" y="108521"/>
                  </a:lnTo>
                  <a:lnTo>
                    <a:pt x="3011005" y="108521"/>
                  </a:lnTo>
                  <a:lnTo>
                    <a:pt x="3006699" y="108153"/>
                  </a:lnTo>
                  <a:lnTo>
                    <a:pt x="3001810" y="107518"/>
                  </a:lnTo>
                  <a:lnTo>
                    <a:pt x="3001975" y="107518"/>
                  </a:lnTo>
                  <a:lnTo>
                    <a:pt x="2998736" y="107010"/>
                  </a:lnTo>
                  <a:lnTo>
                    <a:pt x="2995320" y="106121"/>
                  </a:lnTo>
                  <a:lnTo>
                    <a:pt x="2992539" y="104863"/>
                  </a:lnTo>
                  <a:lnTo>
                    <a:pt x="2989630" y="103593"/>
                  </a:lnTo>
                  <a:lnTo>
                    <a:pt x="2987344" y="101955"/>
                  </a:lnTo>
                  <a:lnTo>
                    <a:pt x="2984182" y="98031"/>
                  </a:lnTo>
                  <a:lnTo>
                    <a:pt x="2983433" y="95758"/>
                  </a:lnTo>
                  <a:lnTo>
                    <a:pt x="2983433" y="90436"/>
                  </a:lnTo>
                  <a:lnTo>
                    <a:pt x="2984182" y="88163"/>
                  </a:lnTo>
                  <a:lnTo>
                    <a:pt x="2987344" y="84239"/>
                  </a:lnTo>
                  <a:lnTo>
                    <a:pt x="2989630" y="82600"/>
                  </a:lnTo>
                  <a:lnTo>
                    <a:pt x="2992539" y="81330"/>
                  </a:lnTo>
                  <a:lnTo>
                    <a:pt x="2995320" y="80060"/>
                  </a:lnTo>
                  <a:lnTo>
                    <a:pt x="2998736" y="79184"/>
                  </a:lnTo>
                  <a:lnTo>
                    <a:pt x="3002788" y="78422"/>
                  </a:lnTo>
                  <a:lnTo>
                    <a:pt x="3006699" y="77914"/>
                  </a:lnTo>
                  <a:lnTo>
                    <a:pt x="3011005" y="77533"/>
                  </a:lnTo>
                  <a:lnTo>
                    <a:pt x="3020491" y="77533"/>
                  </a:lnTo>
                  <a:lnTo>
                    <a:pt x="3048190" y="90436"/>
                  </a:lnTo>
                  <a:lnTo>
                    <a:pt x="3048190" y="78600"/>
                  </a:lnTo>
                  <a:lnTo>
                    <a:pt x="3021888" y="70827"/>
                  </a:lnTo>
                  <a:lnTo>
                    <a:pt x="3009620" y="70827"/>
                  </a:lnTo>
                  <a:lnTo>
                    <a:pt x="3004045" y="71335"/>
                  </a:lnTo>
                  <a:lnTo>
                    <a:pt x="2999244" y="72351"/>
                  </a:lnTo>
                  <a:lnTo>
                    <a:pt x="2994190" y="73367"/>
                  </a:lnTo>
                  <a:lnTo>
                    <a:pt x="2978747" y="83604"/>
                  </a:lnTo>
                  <a:lnTo>
                    <a:pt x="2976854" y="86385"/>
                  </a:lnTo>
                  <a:lnTo>
                    <a:pt x="2975965" y="89547"/>
                  </a:lnTo>
                  <a:lnTo>
                    <a:pt x="2975965" y="96634"/>
                  </a:lnTo>
                  <a:lnTo>
                    <a:pt x="2976854" y="99796"/>
                  </a:lnTo>
                  <a:lnTo>
                    <a:pt x="2978747" y="102577"/>
                  </a:lnTo>
                  <a:lnTo>
                    <a:pt x="2980525" y="105244"/>
                  </a:lnTo>
                  <a:lnTo>
                    <a:pt x="3009620" y="115227"/>
                  </a:lnTo>
                  <a:lnTo>
                    <a:pt x="3021888" y="115227"/>
                  </a:lnTo>
                  <a:lnTo>
                    <a:pt x="3046679" y="108521"/>
                  </a:lnTo>
                  <a:lnTo>
                    <a:pt x="3048330" y="107518"/>
                  </a:lnTo>
                  <a:lnTo>
                    <a:pt x="3050984" y="105244"/>
                  </a:lnTo>
                  <a:lnTo>
                    <a:pt x="3052876" y="102577"/>
                  </a:lnTo>
                  <a:lnTo>
                    <a:pt x="3054654" y="99796"/>
                  </a:lnTo>
                  <a:lnTo>
                    <a:pt x="3055658" y="96634"/>
                  </a:lnTo>
                  <a:lnTo>
                    <a:pt x="3055658" y="89547"/>
                  </a:lnTo>
                  <a:close/>
                </a:path>
                <a:path w="6384290" h="115569">
                  <a:moveTo>
                    <a:pt x="3071977" y="28587"/>
                  </a:moveTo>
                  <a:lnTo>
                    <a:pt x="3052241" y="28587"/>
                  </a:lnTo>
                  <a:lnTo>
                    <a:pt x="3052241" y="0"/>
                  </a:lnTo>
                  <a:lnTo>
                    <a:pt x="3044787" y="0"/>
                  </a:lnTo>
                  <a:lnTo>
                    <a:pt x="3044787" y="65646"/>
                  </a:lnTo>
                  <a:lnTo>
                    <a:pt x="3052241" y="65646"/>
                  </a:lnTo>
                  <a:lnTo>
                    <a:pt x="3052241" y="35280"/>
                  </a:lnTo>
                  <a:lnTo>
                    <a:pt x="3071977" y="35280"/>
                  </a:lnTo>
                  <a:lnTo>
                    <a:pt x="3071977" y="28587"/>
                  </a:lnTo>
                  <a:close/>
                </a:path>
                <a:path w="6384290" h="115569">
                  <a:moveTo>
                    <a:pt x="3160395" y="2527"/>
                  </a:moveTo>
                  <a:lnTo>
                    <a:pt x="3152940" y="2527"/>
                  </a:lnTo>
                  <a:lnTo>
                    <a:pt x="3152940" y="45021"/>
                  </a:lnTo>
                  <a:lnTo>
                    <a:pt x="3137878" y="45021"/>
                  </a:lnTo>
                  <a:lnTo>
                    <a:pt x="3137801" y="43383"/>
                  </a:lnTo>
                  <a:lnTo>
                    <a:pt x="3137636" y="39966"/>
                  </a:lnTo>
                  <a:lnTo>
                    <a:pt x="3137585" y="39585"/>
                  </a:lnTo>
                  <a:lnTo>
                    <a:pt x="3137001" y="35153"/>
                  </a:lnTo>
                  <a:lnTo>
                    <a:pt x="3130359" y="18364"/>
                  </a:lnTo>
                  <a:lnTo>
                    <a:pt x="3130359" y="43383"/>
                  </a:lnTo>
                  <a:lnTo>
                    <a:pt x="3130359" y="54635"/>
                  </a:lnTo>
                  <a:lnTo>
                    <a:pt x="3125990" y="72732"/>
                  </a:lnTo>
                  <a:lnTo>
                    <a:pt x="3124479" y="75768"/>
                  </a:lnTo>
                  <a:lnTo>
                    <a:pt x="3122574" y="78041"/>
                  </a:lnTo>
                  <a:lnTo>
                    <a:pt x="3120301" y="79565"/>
                  </a:lnTo>
                  <a:lnTo>
                    <a:pt x="3118027" y="81203"/>
                  </a:lnTo>
                  <a:lnTo>
                    <a:pt x="3115246" y="81965"/>
                  </a:lnTo>
                  <a:lnTo>
                    <a:pt x="3109036" y="81965"/>
                  </a:lnTo>
                  <a:lnTo>
                    <a:pt x="3106382" y="81203"/>
                  </a:lnTo>
                  <a:lnTo>
                    <a:pt x="3104108" y="79565"/>
                  </a:lnTo>
                  <a:lnTo>
                    <a:pt x="3101835" y="78041"/>
                  </a:lnTo>
                  <a:lnTo>
                    <a:pt x="3099930" y="75768"/>
                  </a:lnTo>
                  <a:lnTo>
                    <a:pt x="3098419" y="72732"/>
                  </a:lnTo>
                  <a:lnTo>
                    <a:pt x="3096895" y="69951"/>
                  </a:lnTo>
                  <a:lnTo>
                    <a:pt x="3096768" y="69570"/>
                  </a:lnTo>
                  <a:lnTo>
                    <a:pt x="3095764" y="66408"/>
                  </a:lnTo>
                  <a:lnTo>
                    <a:pt x="3095053" y="61976"/>
                  </a:lnTo>
                  <a:lnTo>
                    <a:pt x="3094367" y="58305"/>
                  </a:lnTo>
                  <a:lnTo>
                    <a:pt x="3094266" y="57048"/>
                  </a:lnTo>
                  <a:lnTo>
                    <a:pt x="3094050" y="54635"/>
                  </a:lnTo>
                  <a:lnTo>
                    <a:pt x="3094050" y="43383"/>
                  </a:lnTo>
                  <a:lnTo>
                    <a:pt x="3094367" y="39585"/>
                  </a:lnTo>
                  <a:lnTo>
                    <a:pt x="3095180" y="35153"/>
                  </a:lnTo>
                  <a:lnTo>
                    <a:pt x="3095764" y="31496"/>
                  </a:lnTo>
                  <a:lnTo>
                    <a:pt x="3109036" y="15925"/>
                  </a:lnTo>
                  <a:lnTo>
                    <a:pt x="3115246" y="15925"/>
                  </a:lnTo>
                  <a:lnTo>
                    <a:pt x="3127591" y="28333"/>
                  </a:lnTo>
                  <a:lnTo>
                    <a:pt x="3128657" y="31496"/>
                  </a:lnTo>
                  <a:lnTo>
                    <a:pt x="3129407" y="35534"/>
                  </a:lnTo>
                  <a:lnTo>
                    <a:pt x="3130042" y="39585"/>
                  </a:lnTo>
                  <a:lnTo>
                    <a:pt x="3130080" y="39966"/>
                  </a:lnTo>
                  <a:lnTo>
                    <a:pt x="3130359" y="43383"/>
                  </a:lnTo>
                  <a:lnTo>
                    <a:pt x="3130359" y="18364"/>
                  </a:lnTo>
                  <a:lnTo>
                    <a:pt x="3116389" y="9232"/>
                  </a:lnTo>
                  <a:lnTo>
                    <a:pt x="3107652" y="9232"/>
                  </a:lnTo>
                  <a:lnTo>
                    <a:pt x="3104223" y="10109"/>
                  </a:lnTo>
                  <a:lnTo>
                    <a:pt x="3103930" y="10109"/>
                  </a:lnTo>
                  <a:lnTo>
                    <a:pt x="3100578" y="12268"/>
                  </a:lnTo>
                  <a:lnTo>
                    <a:pt x="3097276" y="14287"/>
                  </a:lnTo>
                  <a:lnTo>
                    <a:pt x="3094621" y="17068"/>
                  </a:lnTo>
                  <a:lnTo>
                    <a:pt x="3092602" y="20612"/>
                  </a:lnTo>
                  <a:lnTo>
                    <a:pt x="3090443" y="24155"/>
                  </a:lnTo>
                  <a:lnTo>
                    <a:pt x="3088932" y="28333"/>
                  </a:lnTo>
                  <a:lnTo>
                    <a:pt x="3088043" y="33134"/>
                  </a:lnTo>
                  <a:lnTo>
                    <a:pt x="3087027" y="38074"/>
                  </a:lnTo>
                  <a:lnTo>
                    <a:pt x="3086519" y="43383"/>
                  </a:lnTo>
                  <a:lnTo>
                    <a:pt x="3086519" y="54635"/>
                  </a:lnTo>
                  <a:lnTo>
                    <a:pt x="3087027" y="59829"/>
                  </a:lnTo>
                  <a:lnTo>
                    <a:pt x="3088043" y="64630"/>
                  </a:lnTo>
                  <a:lnTo>
                    <a:pt x="3088932" y="69570"/>
                  </a:lnTo>
                  <a:lnTo>
                    <a:pt x="3090443" y="73736"/>
                  </a:lnTo>
                  <a:lnTo>
                    <a:pt x="3092602" y="77279"/>
                  </a:lnTo>
                  <a:lnTo>
                    <a:pt x="3094621" y="80822"/>
                  </a:lnTo>
                  <a:lnTo>
                    <a:pt x="3097276" y="83604"/>
                  </a:lnTo>
                  <a:lnTo>
                    <a:pt x="3100578" y="85636"/>
                  </a:lnTo>
                  <a:lnTo>
                    <a:pt x="3103740" y="87655"/>
                  </a:lnTo>
                  <a:lnTo>
                    <a:pt x="3107652" y="88671"/>
                  </a:lnTo>
                  <a:lnTo>
                    <a:pt x="3116503" y="88671"/>
                  </a:lnTo>
                  <a:lnTo>
                    <a:pt x="3120694" y="87655"/>
                  </a:lnTo>
                  <a:lnTo>
                    <a:pt x="3120390" y="87655"/>
                  </a:lnTo>
                  <a:lnTo>
                    <a:pt x="3126498" y="84112"/>
                  </a:lnTo>
                  <a:lnTo>
                    <a:pt x="3128645" y="81965"/>
                  </a:lnTo>
                  <a:lnTo>
                    <a:pt x="3129153" y="81457"/>
                  </a:lnTo>
                  <a:lnTo>
                    <a:pt x="3131388" y="78041"/>
                  </a:lnTo>
                  <a:lnTo>
                    <a:pt x="3137776" y="53886"/>
                  </a:lnTo>
                  <a:lnTo>
                    <a:pt x="3137878" y="51727"/>
                  </a:lnTo>
                  <a:lnTo>
                    <a:pt x="3152940" y="51727"/>
                  </a:lnTo>
                  <a:lnTo>
                    <a:pt x="3152940" y="108521"/>
                  </a:lnTo>
                  <a:lnTo>
                    <a:pt x="3160395" y="108521"/>
                  </a:lnTo>
                  <a:lnTo>
                    <a:pt x="3160395" y="51727"/>
                  </a:lnTo>
                  <a:lnTo>
                    <a:pt x="3160395" y="45021"/>
                  </a:lnTo>
                  <a:lnTo>
                    <a:pt x="3160395" y="2527"/>
                  </a:lnTo>
                  <a:close/>
                </a:path>
                <a:path w="6384290" h="115569">
                  <a:moveTo>
                    <a:pt x="3182670" y="0"/>
                  </a:moveTo>
                  <a:lnTo>
                    <a:pt x="3175203" y="0"/>
                  </a:lnTo>
                  <a:lnTo>
                    <a:pt x="3175203" y="114350"/>
                  </a:lnTo>
                  <a:lnTo>
                    <a:pt x="3182670" y="114350"/>
                  </a:lnTo>
                  <a:lnTo>
                    <a:pt x="3182670" y="0"/>
                  </a:lnTo>
                  <a:close/>
                </a:path>
                <a:path w="6384290" h="115569">
                  <a:moveTo>
                    <a:pt x="3307511" y="92087"/>
                  </a:moveTo>
                  <a:lnTo>
                    <a:pt x="3259188" y="92087"/>
                  </a:lnTo>
                  <a:lnTo>
                    <a:pt x="3259188" y="62865"/>
                  </a:lnTo>
                  <a:lnTo>
                    <a:pt x="3293097" y="62865"/>
                  </a:lnTo>
                  <a:lnTo>
                    <a:pt x="3293097" y="56159"/>
                  </a:lnTo>
                  <a:lnTo>
                    <a:pt x="3225546" y="56159"/>
                  </a:lnTo>
                  <a:lnTo>
                    <a:pt x="3225546" y="15557"/>
                  </a:lnTo>
                  <a:lnTo>
                    <a:pt x="3292335" y="15557"/>
                  </a:lnTo>
                  <a:lnTo>
                    <a:pt x="3292335" y="8851"/>
                  </a:lnTo>
                  <a:lnTo>
                    <a:pt x="3218078" y="8851"/>
                  </a:lnTo>
                  <a:lnTo>
                    <a:pt x="3218078" y="62865"/>
                  </a:lnTo>
                  <a:lnTo>
                    <a:pt x="3251733" y="62865"/>
                  </a:lnTo>
                  <a:lnTo>
                    <a:pt x="3251733" y="92087"/>
                  </a:lnTo>
                  <a:lnTo>
                    <a:pt x="3202902" y="92087"/>
                  </a:lnTo>
                  <a:lnTo>
                    <a:pt x="3202902" y="98793"/>
                  </a:lnTo>
                  <a:lnTo>
                    <a:pt x="3307511" y="98793"/>
                  </a:lnTo>
                  <a:lnTo>
                    <a:pt x="3307511" y="92087"/>
                  </a:lnTo>
                  <a:close/>
                </a:path>
                <a:path w="6384290" h="115569">
                  <a:moveTo>
                    <a:pt x="3453879" y="29083"/>
                  </a:moveTo>
                  <a:lnTo>
                    <a:pt x="3446411" y="13792"/>
                  </a:lnTo>
                  <a:lnTo>
                    <a:pt x="3446411" y="26936"/>
                  </a:lnTo>
                  <a:lnTo>
                    <a:pt x="3446411" y="39966"/>
                  </a:lnTo>
                  <a:lnTo>
                    <a:pt x="3444608" y="44894"/>
                  </a:lnTo>
                  <a:lnTo>
                    <a:pt x="3444760" y="44894"/>
                  </a:lnTo>
                  <a:lnTo>
                    <a:pt x="3436797" y="53124"/>
                  </a:lnTo>
                  <a:lnTo>
                    <a:pt x="3431616" y="55016"/>
                  </a:lnTo>
                  <a:lnTo>
                    <a:pt x="3421989" y="55016"/>
                  </a:lnTo>
                  <a:lnTo>
                    <a:pt x="3419094" y="54508"/>
                  </a:lnTo>
                  <a:lnTo>
                    <a:pt x="3416554" y="53378"/>
                  </a:lnTo>
                  <a:lnTo>
                    <a:pt x="3413899" y="52362"/>
                  </a:lnTo>
                  <a:lnTo>
                    <a:pt x="3411626" y="50977"/>
                  </a:lnTo>
                  <a:lnTo>
                    <a:pt x="3409848" y="48945"/>
                  </a:lnTo>
                  <a:lnTo>
                    <a:pt x="3407829" y="47180"/>
                  </a:lnTo>
                  <a:lnTo>
                    <a:pt x="3406444" y="44894"/>
                  </a:lnTo>
                  <a:lnTo>
                    <a:pt x="3405416" y="42113"/>
                  </a:lnTo>
                  <a:lnTo>
                    <a:pt x="3404412" y="39585"/>
                  </a:lnTo>
                  <a:lnTo>
                    <a:pt x="3403904" y="36550"/>
                  </a:lnTo>
                  <a:lnTo>
                    <a:pt x="3403904" y="30099"/>
                  </a:lnTo>
                  <a:lnTo>
                    <a:pt x="3421989" y="11760"/>
                  </a:lnTo>
                  <a:lnTo>
                    <a:pt x="3431616" y="11760"/>
                  </a:lnTo>
                  <a:lnTo>
                    <a:pt x="3436797" y="13779"/>
                  </a:lnTo>
                  <a:lnTo>
                    <a:pt x="3440722" y="17703"/>
                  </a:lnTo>
                  <a:lnTo>
                    <a:pt x="3444278" y="21501"/>
                  </a:lnTo>
                  <a:lnTo>
                    <a:pt x="3444417" y="21501"/>
                  </a:lnTo>
                  <a:lnTo>
                    <a:pt x="3446411" y="26936"/>
                  </a:lnTo>
                  <a:lnTo>
                    <a:pt x="3446411" y="13792"/>
                  </a:lnTo>
                  <a:lnTo>
                    <a:pt x="3445268" y="12649"/>
                  </a:lnTo>
                  <a:lnTo>
                    <a:pt x="3444290" y="11760"/>
                  </a:lnTo>
                  <a:lnTo>
                    <a:pt x="3442614" y="10236"/>
                  </a:lnTo>
                  <a:lnTo>
                    <a:pt x="3439579" y="8343"/>
                  </a:lnTo>
                  <a:lnTo>
                    <a:pt x="3436162" y="6946"/>
                  </a:lnTo>
                  <a:lnTo>
                    <a:pt x="3432619" y="5689"/>
                  </a:lnTo>
                  <a:lnTo>
                    <a:pt x="3428822" y="5054"/>
                  </a:lnTo>
                  <a:lnTo>
                    <a:pt x="3421113" y="5054"/>
                  </a:lnTo>
                  <a:lnTo>
                    <a:pt x="3396450" y="29083"/>
                  </a:lnTo>
                  <a:lnTo>
                    <a:pt x="3396450" y="37693"/>
                  </a:lnTo>
                  <a:lnTo>
                    <a:pt x="3397199" y="41605"/>
                  </a:lnTo>
                  <a:lnTo>
                    <a:pt x="3398672" y="44894"/>
                  </a:lnTo>
                  <a:lnTo>
                    <a:pt x="3400234" y="48564"/>
                  </a:lnTo>
                  <a:lnTo>
                    <a:pt x="3402253" y="51600"/>
                  </a:lnTo>
                  <a:lnTo>
                    <a:pt x="3404920" y="54013"/>
                  </a:lnTo>
                  <a:lnTo>
                    <a:pt x="3407448" y="56540"/>
                  </a:lnTo>
                  <a:lnTo>
                    <a:pt x="3410483" y="58432"/>
                  </a:lnTo>
                  <a:lnTo>
                    <a:pt x="3414026" y="59702"/>
                  </a:lnTo>
                  <a:lnTo>
                    <a:pt x="3417443" y="61087"/>
                  </a:lnTo>
                  <a:lnTo>
                    <a:pt x="3421113" y="61722"/>
                  </a:lnTo>
                  <a:lnTo>
                    <a:pt x="3428822" y="61722"/>
                  </a:lnTo>
                  <a:lnTo>
                    <a:pt x="3432619" y="61087"/>
                  </a:lnTo>
                  <a:lnTo>
                    <a:pt x="3436162" y="59702"/>
                  </a:lnTo>
                  <a:lnTo>
                    <a:pt x="3439579" y="58432"/>
                  </a:lnTo>
                  <a:lnTo>
                    <a:pt x="3442741" y="56540"/>
                  </a:lnTo>
                  <a:lnTo>
                    <a:pt x="3444341" y="55016"/>
                  </a:lnTo>
                  <a:lnTo>
                    <a:pt x="3447135" y="52362"/>
                  </a:lnTo>
                  <a:lnTo>
                    <a:pt x="3453879" y="37693"/>
                  </a:lnTo>
                  <a:lnTo>
                    <a:pt x="3453879" y="29083"/>
                  </a:lnTo>
                  <a:close/>
                </a:path>
                <a:path w="6384290" h="115569">
                  <a:moveTo>
                    <a:pt x="3482340" y="73736"/>
                  </a:moveTo>
                  <a:lnTo>
                    <a:pt x="3406444" y="73736"/>
                  </a:lnTo>
                  <a:lnTo>
                    <a:pt x="3406444" y="80441"/>
                  </a:lnTo>
                  <a:lnTo>
                    <a:pt x="3474872" y="80441"/>
                  </a:lnTo>
                  <a:lnTo>
                    <a:pt x="3474872" y="114477"/>
                  </a:lnTo>
                  <a:lnTo>
                    <a:pt x="3482340" y="114477"/>
                  </a:lnTo>
                  <a:lnTo>
                    <a:pt x="3482340" y="73736"/>
                  </a:lnTo>
                  <a:close/>
                </a:path>
                <a:path w="6384290" h="115569">
                  <a:moveTo>
                    <a:pt x="3502075" y="28587"/>
                  </a:moveTo>
                  <a:lnTo>
                    <a:pt x="3482340" y="28587"/>
                  </a:lnTo>
                  <a:lnTo>
                    <a:pt x="3482340" y="0"/>
                  </a:lnTo>
                  <a:lnTo>
                    <a:pt x="3474872" y="0"/>
                  </a:lnTo>
                  <a:lnTo>
                    <a:pt x="3474872" y="65519"/>
                  </a:lnTo>
                  <a:lnTo>
                    <a:pt x="3482340" y="65519"/>
                  </a:lnTo>
                  <a:lnTo>
                    <a:pt x="3482340" y="35280"/>
                  </a:lnTo>
                  <a:lnTo>
                    <a:pt x="3502075" y="35280"/>
                  </a:lnTo>
                  <a:lnTo>
                    <a:pt x="3502075" y="28587"/>
                  </a:lnTo>
                  <a:close/>
                </a:path>
                <a:path w="6384290" h="115569">
                  <a:moveTo>
                    <a:pt x="3574046" y="29083"/>
                  </a:moveTo>
                  <a:lnTo>
                    <a:pt x="3566579" y="13792"/>
                  </a:lnTo>
                  <a:lnTo>
                    <a:pt x="3566579" y="26936"/>
                  </a:lnTo>
                  <a:lnTo>
                    <a:pt x="3566579" y="39966"/>
                  </a:lnTo>
                  <a:lnTo>
                    <a:pt x="3564775" y="44894"/>
                  </a:lnTo>
                  <a:lnTo>
                    <a:pt x="3564928" y="44894"/>
                  </a:lnTo>
                  <a:lnTo>
                    <a:pt x="3556978" y="53124"/>
                  </a:lnTo>
                  <a:lnTo>
                    <a:pt x="3551783" y="55016"/>
                  </a:lnTo>
                  <a:lnTo>
                    <a:pt x="3542169" y="55016"/>
                  </a:lnTo>
                  <a:lnTo>
                    <a:pt x="3539261" y="54508"/>
                  </a:lnTo>
                  <a:lnTo>
                    <a:pt x="3536734" y="53378"/>
                  </a:lnTo>
                  <a:lnTo>
                    <a:pt x="3534079" y="52362"/>
                  </a:lnTo>
                  <a:lnTo>
                    <a:pt x="3531793" y="50977"/>
                  </a:lnTo>
                  <a:lnTo>
                    <a:pt x="3530028" y="48945"/>
                  </a:lnTo>
                  <a:lnTo>
                    <a:pt x="3527996" y="47180"/>
                  </a:lnTo>
                  <a:lnTo>
                    <a:pt x="3526612" y="44894"/>
                  </a:lnTo>
                  <a:lnTo>
                    <a:pt x="3525596" y="42113"/>
                  </a:lnTo>
                  <a:lnTo>
                    <a:pt x="3524593" y="39585"/>
                  </a:lnTo>
                  <a:lnTo>
                    <a:pt x="3524085" y="36550"/>
                  </a:lnTo>
                  <a:lnTo>
                    <a:pt x="3524085" y="30099"/>
                  </a:lnTo>
                  <a:lnTo>
                    <a:pt x="3542169" y="11760"/>
                  </a:lnTo>
                  <a:lnTo>
                    <a:pt x="3551783" y="11760"/>
                  </a:lnTo>
                  <a:lnTo>
                    <a:pt x="3556978" y="13779"/>
                  </a:lnTo>
                  <a:lnTo>
                    <a:pt x="3560889" y="17703"/>
                  </a:lnTo>
                  <a:lnTo>
                    <a:pt x="3564445" y="21501"/>
                  </a:lnTo>
                  <a:lnTo>
                    <a:pt x="3564598" y="21501"/>
                  </a:lnTo>
                  <a:lnTo>
                    <a:pt x="3566579" y="26936"/>
                  </a:lnTo>
                  <a:lnTo>
                    <a:pt x="3566579" y="13792"/>
                  </a:lnTo>
                  <a:lnTo>
                    <a:pt x="3565436" y="12649"/>
                  </a:lnTo>
                  <a:lnTo>
                    <a:pt x="3564458" y="11760"/>
                  </a:lnTo>
                  <a:lnTo>
                    <a:pt x="3562781" y="10236"/>
                  </a:lnTo>
                  <a:lnTo>
                    <a:pt x="3559759" y="8343"/>
                  </a:lnTo>
                  <a:lnTo>
                    <a:pt x="3556330" y="6946"/>
                  </a:lnTo>
                  <a:lnTo>
                    <a:pt x="3552787" y="5689"/>
                  </a:lnTo>
                  <a:lnTo>
                    <a:pt x="3549002" y="5054"/>
                  </a:lnTo>
                  <a:lnTo>
                    <a:pt x="3541280" y="5054"/>
                  </a:lnTo>
                  <a:lnTo>
                    <a:pt x="3516617" y="29083"/>
                  </a:lnTo>
                  <a:lnTo>
                    <a:pt x="3516617" y="37693"/>
                  </a:lnTo>
                  <a:lnTo>
                    <a:pt x="3517379" y="41605"/>
                  </a:lnTo>
                  <a:lnTo>
                    <a:pt x="3518839" y="44894"/>
                  </a:lnTo>
                  <a:lnTo>
                    <a:pt x="3520402" y="48564"/>
                  </a:lnTo>
                  <a:lnTo>
                    <a:pt x="3522434" y="51600"/>
                  </a:lnTo>
                  <a:lnTo>
                    <a:pt x="3525088" y="54013"/>
                  </a:lnTo>
                  <a:lnTo>
                    <a:pt x="3527615" y="56540"/>
                  </a:lnTo>
                  <a:lnTo>
                    <a:pt x="3530650" y="58432"/>
                  </a:lnTo>
                  <a:lnTo>
                    <a:pt x="3534194" y="59702"/>
                  </a:lnTo>
                  <a:lnTo>
                    <a:pt x="3537623" y="61087"/>
                  </a:lnTo>
                  <a:lnTo>
                    <a:pt x="3541280" y="61722"/>
                  </a:lnTo>
                  <a:lnTo>
                    <a:pt x="3549002" y="61722"/>
                  </a:lnTo>
                  <a:lnTo>
                    <a:pt x="3552787" y="61087"/>
                  </a:lnTo>
                  <a:lnTo>
                    <a:pt x="3556330" y="59702"/>
                  </a:lnTo>
                  <a:lnTo>
                    <a:pt x="3559759" y="58432"/>
                  </a:lnTo>
                  <a:lnTo>
                    <a:pt x="3562908" y="56540"/>
                  </a:lnTo>
                  <a:lnTo>
                    <a:pt x="3564509" y="55016"/>
                  </a:lnTo>
                  <a:lnTo>
                    <a:pt x="3567303" y="52362"/>
                  </a:lnTo>
                  <a:lnTo>
                    <a:pt x="3574046" y="37693"/>
                  </a:lnTo>
                  <a:lnTo>
                    <a:pt x="3574046" y="29083"/>
                  </a:lnTo>
                  <a:close/>
                </a:path>
                <a:path w="6384290" h="115569">
                  <a:moveTo>
                    <a:pt x="3607574" y="0"/>
                  </a:moveTo>
                  <a:lnTo>
                    <a:pt x="3600107" y="0"/>
                  </a:lnTo>
                  <a:lnTo>
                    <a:pt x="3600107" y="17703"/>
                  </a:lnTo>
                  <a:lnTo>
                    <a:pt x="3578974" y="17703"/>
                  </a:lnTo>
                  <a:lnTo>
                    <a:pt x="3578974" y="24409"/>
                  </a:lnTo>
                  <a:lnTo>
                    <a:pt x="3600107" y="24409"/>
                  </a:lnTo>
                  <a:lnTo>
                    <a:pt x="3600107" y="41732"/>
                  </a:lnTo>
                  <a:lnTo>
                    <a:pt x="3578974" y="41732"/>
                  </a:lnTo>
                  <a:lnTo>
                    <a:pt x="3578974" y="48437"/>
                  </a:lnTo>
                  <a:lnTo>
                    <a:pt x="3600107" y="48437"/>
                  </a:lnTo>
                  <a:lnTo>
                    <a:pt x="3600107" y="66281"/>
                  </a:lnTo>
                  <a:lnTo>
                    <a:pt x="3607574" y="66281"/>
                  </a:lnTo>
                  <a:lnTo>
                    <a:pt x="3607574" y="0"/>
                  </a:lnTo>
                  <a:close/>
                </a:path>
                <a:path w="6384290" h="115569">
                  <a:moveTo>
                    <a:pt x="3608451" y="89547"/>
                  </a:moveTo>
                  <a:lnTo>
                    <a:pt x="3600983" y="78600"/>
                  </a:lnTo>
                  <a:lnTo>
                    <a:pt x="3600983" y="90436"/>
                  </a:lnTo>
                  <a:lnTo>
                    <a:pt x="3600983" y="95758"/>
                  </a:lnTo>
                  <a:lnTo>
                    <a:pt x="3582416" y="107518"/>
                  </a:lnTo>
                  <a:lnTo>
                    <a:pt x="3582644" y="107518"/>
                  </a:lnTo>
                  <a:lnTo>
                    <a:pt x="3577590" y="108153"/>
                  </a:lnTo>
                  <a:lnTo>
                    <a:pt x="3573284" y="108521"/>
                  </a:lnTo>
                  <a:lnTo>
                    <a:pt x="3563797" y="108521"/>
                  </a:lnTo>
                  <a:lnTo>
                    <a:pt x="3559492" y="108153"/>
                  </a:lnTo>
                  <a:lnTo>
                    <a:pt x="3554590" y="107518"/>
                  </a:lnTo>
                  <a:lnTo>
                    <a:pt x="3554768" y="107518"/>
                  </a:lnTo>
                  <a:lnTo>
                    <a:pt x="3551529" y="107010"/>
                  </a:lnTo>
                  <a:lnTo>
                    <a:pt x="3548113" y="106121"/>
                  </a:lnTo>
                  <a:lnTo>
                    <a:pt x="3545332" y="104863"/>
                  </a:lnTo>
                  <a:lnTo>
                    <a:pt x="3542423" y="103593"/>
                  </a:lnTo>
                  <a:lnTo>
                    <a:pt x="3540137" y="101955"/>
                  </a:lnTo>
                  <a:lnTo>
                    <a:pt x="3536975" y="98031"/>
                  </a:lnTo>
                  <a:lnTo>
                    <a:pt x="3536226" y="95758"/>
                  </a:lnTo>
                  <a:lnTo>
                    <a:pt x="3536226" y="90436"/>
                  </a:lnTo>
                  <a:lnTo>
                    <a:pt x="3536975" y="88163"/>
                  </a:lnTo>
                  <a:lnTo>
                    <a:pt x="3540137" y="84239"/>
                  </a:lnTo>
                  <a:lnTo>
                    <a:pt x="3542423" y="82600"/>
                  </a:lnTo>
                  <a:lnTo>
                    <a:pt x="3545332" y="81330"/>
                  </a:lnTo>
                  <a:lnTo>
                    <a:pt x="3548113" y="80060"/>
                  </a:lnTo>
                  <a:lnTo>
                    <a:pt x="3551529" y="79184"/>
                  </a:lnTo>
                  <a:lnTo>
                    <a:pt x="3555568" y="78422"/>
                  </a:lnTo>
                  <a:lnTo>
                    <a:pt x="3559492" y="77914"/>
                  </a:lnTo>
                  <a:lnTo>
                    <a:pt x="3563797" y="77533"/>
                  </a:lnTo>
                  <a:lnTo>
                    <a:pt x="3573284" y="77533"/>
                  </a:lnTo>
                  <a:lnTo>
                    <a:pt x="3600983" y="90436"/>
                  </a:lnTo>
                  <a:lnTo>
                    <a:pt x="3600983" y="78600"/>
                  </a:lnTo>
                  <a:lnTo>
                    <a:pt x="3599256" y="77533"/>
                  </a:lnTo>
                  <a:lnTo>
                    <a:pt x="3597821" y="76644"/>
                  </a:lnTo>
                  <a:lnTo>
                    <a:pt x="3594277" y="74879"/>
                  </a:lnTo>
                  <a:lnTo>
                    <a:pt x="3590112" y="73367"/>
                  </a:lnTo>
                  <a:lnTo>
                    <a:pt x="3585299" y="72351"/>
                  </a:lnTo>
                  <a:lnTo>
                    <a:pt x="3580244" y="71335"/>
                  </a:lnTo>
                  <a:lnTo>
                    <a:pt x="3574681" y="70827"/>
                  </a:lnTo>
                  <a:lnTo>
                    <a:pt x="3562413" y="70827"/>
                  </a:lnTo>
                  <a:lnTo>
                    <a:pt x="3556838" y="71335"/>
                  </a:lnTo>
                  <a:lnTo>
                    <a:pt x="3552037" y="72351"/>
                  </a:lnTo>
                  <a:lnTo>
                    <a:pt x="3546970" y="73367"/>
                  </a:lnTo>
                  <a:lnTo>
                    <a:pt x="3531539" y="83604"/>
                  </a:lnTo>
                  <a:lnTo>
                    <a:pt x="3529647" y="86385"/>
                  </a:lnTo>
                  <a:lnTo>
                    <a:pt x="3528758" y="89547"/>
                  </a:lnTo>
                  <a:lnTo>
                    <a:pt x="3528758" y="96634"/>
                  </a:lnTo>
                  <a:lnTo>
                    <a:pt x="3529647" y="99796"/>
                  </a:lnTo>
                  <a:lnTo>
                    <a:pt x="3531539" y="102577"/>
                  </a:lnTo>
                  <a:lnTo>
                    <a:pt x="3533317" y="105244"/>
                  </a:lnTo>
                  <a:lnTo>
                    <a:pt x="3562413" y="115227"/>
                  </a:lnTo>
                  <a:lnTo>
                    <a:pt x="3574681" y="115227"/>
                  </a:lnTo>
                  <a:lnTo>
                    <a:pt x="3599472" y="108521"/>
                  </a:lnTo>
                  <a:lnTo>
                    <a:pt x="3601110" y="107518"/>
                  </a:lnTo>
                  <a:lnTo>
                    <a:pt x="3603764" y="105244"/>
                  </a:lnTo>
                  <a:lnTo>
                    <a:pt x="3605669" y="102577"/>
                  </a:lnTo>
                  <a:lnTo>
                    <a:pt x="3607435" y="99796"/>
                  </a:lnTo>
                  <a:lnTo>
                    <a:pt x="3608451" y="96634"/>
                  </a:lnTo>
                  <a:lnTo>
                    <a:pt x="3608451" y="89547"/>
                  </a:lnTo>
                  <a:close/>
                </a:path>
                <a:path w="6384290" h="115569">
                  <a:moveTo>
                    <a:pt x="3681692" y="2400"/>
                  </a:moveTo>
                  <a:lnTo>
                    <a:pt x="3647033" y="2400"/>
                  </a:lnTo>
                  <a:lnTo>
                    <a:pt x="3647033" y="9105"/>
                  </a:lnTo>
                  <a:lnTo>
                    <a:pt x="3681692" y="9105"/>
                  </a:lnTo>
                  <a:lnTo>
                    <a:pt x="3681692" y="2400"/>
                  </a:lnTo>
                  <a:close/>
                </a:path>
                <a:path w="6384290" h="115569">
                  <a:moveTo>
                    <a:pt x="3688905" y="57670"/>
                  </a:moveTo>
                  <a:lnTo>
                    <a:pt x="3681450" y="37414"/>
                  </a:lnTo>
                  <a:lnTo>
                    <a:pt x="3681450" y="55016"/>
                  </a:lnTo>
                  <a:lnTo>
                    <a:pt x="3680104" y="57670"/>
                  </a:lnTo>
                  <a:lnTo>
                    <a:pt x="3678224" y="59448"/>
                  </a:lnTo>
                  <a:lnTo>
                    <a:pt x="3677526" y="60083"/>
                  </a:lnTo>
                  <a:lnTo>
                    <a:pt x="3675011" y="62230"/>
                  </a:lnTo>
                  <a:lnTo>
                    <a:pt x="3675354" y="62230"/>
                  </a:lnTo>
                  <a:lnTo>
                    <a:pt x="3670439" y="63500"/>
                  </a:lnTo>
                  <a:lnTo>
                    <a:pt x="3658285" y="63500"/>
                  </a:lnTo>
                  <a:lnTo>
                    <a:pt x="3653510" y="62230"/>
                  </a:lnTo>
                  <a:lnTo>
                    <a:pt x="3653840" y="62230"/>
                  </a:lnTo>
                  <a:lnTo>
                    <a:pt x="3651339" y="60083"/>
                  </a:lnTo>
                  <a:lnTo>
                    <a:pt x="3648227" y="57670"/>
                  </a:lnTo>
                  <a:lnTo>
                    <a:pt x="3648443" y="57670"/>
                  </a:lnTo>
                  <a:lnTo>
                    <a:pt x="3647287" y="55016"/>
                  </a:lnTo>
                  <a:lnTo>
                    <a:pt x="3647287" y="48183"/>
                  </a:lnTo>
                  <a:lnTo>
                    <a:pt x="3648557" y="45402"/>
                  </a:lnTo>
                  <a:lnTo>
                    <a:pt x="3653993" y="40728"/>
                  </a:lnTo>
                  <a:lnTo>
                    <a:pt x="3658768" y="39458"/>
                  </a:lnTo>
                  <a:lnTo>
                    <a:pt x="3669944" y="39458"/>
                  </a:lnTo>
                  <a:lnTo>
                    <a:pt x="3681450" y="55016"/>
                  </a:lnTo>
                  <a:lnTo>
                    <a:pt x="3681450" y="37414"/>
                  </a:lnTo>
                  <a:lnTo>
                    <a:pt x="3667772" y="32880"/>
                  </a:lnTo>
                  <a:lnTo>
                    <a:pt x="3660571" y="32880"/>
                  </a:lnTo>
                  <a:lnTo>
                    <a:pt x="3646652" y="37820"/>
                  </a:lnTo>
                  <a:lnTo>
                    <a:pt x="3644379" y="39458"/>
                  </a:lnTo>
                  <a:lnTo>
                    <a:pt x="3642741" y="41363"/>
                  </a:lnTo>
                  <a:lnTo>
                    <a:pt x="3641598" y="43637"/>
                  </a:lnTo>
                  <a:lnTo>
                    <a:pt x="3640328" y="46037"/>
                  </a:lnTo>
                  <a:lnTo>
                    <a:pt x="3639921" y="48183"/>
                  </a:lnTo>
                  <a:lnTo>
                    <a:pt x="3639896" y="55016"/>
                  </a:lnTo>
                  <a:lnTo>
                    <a:pt x="3640328" y="57175"/>
                  </a:lnTo>
                  <a:lnTo>
                    <a:pt x="3641598" y="59448"/>
                  </a:lnTo>
                  <a:lnTo>
                    <a:pt x="3642741" y="61849"/>
                  </a:lnTo>
                  <a:lnTo>
                    <a:pt x="3644379" y="63754"/>
                  </a:lnTo>
                  <a:lnTo>
                    <a:pt x="3646652" y="65265"/>
                  </a:lnTo>
                  <a:lnTo>
                    <a:pt x="3648684" y="66916"/>
                  </a:lnTo>
                  <a:lnTo>
                    <a:pt x="3651339" y="68173"/>
                  </a:lnTo>
                  <a:lnTo>
                    <a:pt x="3654374" y="68935"/>
                  </a:lnTo>
                  <a:lnTo>
                    <a:pt x="3657282" y="69824"/>
                  </a:lnTo>
                  <a:lnTo>
                    <a:pt x="3660571" y="70205"/>
                  </a:lnTo>
                  <a:lnTo>
                    <a:pt x="3671582" y="70205"/>
                  </a:lnTo>
                  <a:lnTo>
                    <a:pt x="3677526" y="68681"/>
                  </a:lnTo>
                  <a:lnTo>
                    <a:pt x="3682250" y="65265"/>
                  </a:lnTo>
                  <a:lnTo>
                    <a:pt x="3684803" y="63500"/>
                  </a:lnTo>
                  <a:lnTo>
                    <a:pt x="3686632" y="62230"/>
                  </a:lnTo>
                  <a:lnTo>
                    <a:pt x="3688905" y="57670"/>
                  </a:lnTo>
                  <a:close/>
                </a:path>
                <a:path w="6384290" h="115569">
                  <a:moveTo>
                    <a:pt x="3696881" y="18211"/>
                  </a:moveTo>
                  <a:lnTo>
                    <a:pt x="3631730" y="18211"/>
                  </a:lnTo>
                  <a:lnTo>
                    <a:pt x="3631730" y="24917"/>
                  </a:lnTo>
                  <a:lnTo>
                    <a:pt x="3696881" y="24917"/>
                  </a:lnTo>
                  <a:lnTo>
                    <a:pt x="3696881" y="18211"/>
                  </a:lnTo>
                  <a:close/>
                </a:path>
                <a:path w="6384290" h="115569">
                  <a:moveTo>
                    <a:pt x="3723563" y="89674"/>
                  </a:moveTo>
                  <a:lnTo>
                    <a:pt x="3720020" y="84874"/>
                  </a:lnTo>
                  <a:lnTo>
                    <a:pt x="3716871" y="83350"/>
                  </a:lnTo>
                  <a:lnTo>
                    <a:pt x="3716096" y="82981"/>
                  </a:lnTo>
                  <a:lnTo>
                    <a:pt x="3716096" y="93726"/>
                  </a:lnTo>
                  <a:lnTo>
                    <a:pt x="3716096" y="98285"/>
                  </a:lnTo>
                  <a:lnTo>
                    <a:pt x="3688524" y="108521"/>
                  </a:lnTo>
                  <a:lnTo>
                    <a:pt x="3678910" y="108521"/>
                  </a:lnTo>
                  <a:lnTo>
                    <a:pt x="3660317" y="105740"/>
                  </a:lnTo>
                  <a:lnTo>
                    <a:pt x="3657409" y="104736"/>
                  </a:lnTo>
                  <a:lnTo>
                    <a:pt x="3655250" y="103339"/>
                  </a:lnTo>
                  <a:lnTo>
                    <a:pt x="3653739" y="101828"/>
                  </a:lnTo>
                  <a:lnTo>
                    <a:pt x="3652228" y="100177"/>
                  </a:lnTo>
                  <a:lnTo>
                    <a:pt x="3651466" y="98285"/>
                  </a:lnTo>
                  <a:lnTo>
                    <a:pt x="3651466" y="93726"/>
                  </a:lnTo>
                  <a:lnTo>
                    <a:pt x="3660317" y="86258"/>
                  </a:lnTo>
                  <a:lnTo>
                    <a:pt x="3663099" y="85255"/>
                  </a:lnTo>
                  <a:lnTo>
                    <a:pt x="3666515" y="84493"/>
                  </a:lnTo>
                  <a:lnTo>
                    <a:pt x="3670554" y="83985"/>
                  </a:lnTo>
                  <a:lnTo>
                    <a:pt x="3674478" y="83604"/>
                  </a:lnTo>
                  <a:lnTo>
                    <a:pt x="3678910" y="83350"/>
                  </a:lnTo>
                  <a:lnTo>
                    <a:pt x="3688524" y="83350"/>
                  </a:lnTo>
                  <a:lnTo>
                    <a:pt x="3716096" y="93726"/>
                  </a:lnTo>
                  <a:lnTo>
                    <a:pt x="3716096" y="82981"/>
                  </a:lnTo>
                  <a:lnTo>
                    <a:pt x="3683724" y="76644"/>
                  </a:lnTo>
                  <a:lnTo>
                    <a:pt x="3674707" y="76962"/>
                  </a:lnTo>
                  <a:lnTo>
                    <a:pt x="3643998" y="89674"/>
                  </a:lnTo>
                  <a:lnTo>
                    <a:pt x="3643998" y="102323"/>
                  </a:lnTo>
                  <a:lnTo>
                    <a:pt x="3683724" y="115227"/>
                  </a:lnTo>
                  <a:lnTo>
                    <a:pt x="3692690" y="114922"/>
                  </a:lnTo>
                  <a:lnTo>
                    <a:pt x="3700589" y="114020"/>
                  </a:lnTo>
                  <a:lnTo>
                    <a:pt x="3707434" y="112509"/>
                  </a:lnTo>
                  <a:lnTo>
                    <a:pt x="3713188" y="110426"/>
                  </a:lnTo>
                  <a:lnTo>
                    <a:pt x="3717137" y="108521"/>
                  </a:lnTo>
                  <a:lnTo>
                    <a:pt x="3720020" y="107137"/>
                  </a:lnTo>
                  <a:lnTo>
                    <a:pt x="3723563" y="102323"/>
                  </a:lnTo>
                  <a:lnTo>
                    <a:pt x="3723563" y="89674"/>
                  </a:lnTo>
                  <a:close/>
                </a:path>
                <a:path w="6384290" h="115569">
                  <a:moveTo>
                    <a:pt x="3739883" y="19100"/>
                  </a:moveTo>
                  <a:lnTo>
                    <a:pt x="3720147" y="19100"/>
                  </a:lnTo>
                  <a:lnTo>
                    <a:pt x="3720147" y="0"/>
                  </a:lnTo>
                  <a:lnTo>
                    <a:pt x="3712692" y="0"/>
                  </a:lnTo>
                  <a:lnTo>
                    <a:pt x="3712692" y="73113"/>
                  </a:lnTo>
                  <a:lnTo>
                    <a:pt x="3720147" y="73113"/>
                  </a:lnTo>
                  <a:lnTo>
                    <a:pt x="3720147" y="52362"/>
                  </a:lnTo>
                  <a:lnTo>
                    <a:pt x="3739883" y="52362"/>
                  </a:lnTo>
                  <a:lnTo>
                    <a:pt x="3739883" y="45656"/>
                  </a:lnTo>
                  <a:lnTo>
                    <a:pt x="3720147" y="45656"/>
                  </a:lnTo>
                  <a:lnTo>
                    <a:pt x="3720147" y="25793"/>
                  </a:lnTo>
                  <a:lnTo>
                    <a:pt x="3739883" y="25793"/>
                  </a:lnTo>
                  <a:lnTo>
                    <a:pt x="3739883" y="19100"/>
                  </a:lnTo>
                  <a:close/>
                </a:path>
                <a:path w="6384290" h="115569">
                  <a:moveTo>
                    <a:pt x="3844252" y="16941"/>
                  </a:moveTo>
                  <a:lnTo>
                    <a:pt x="3836784" y="6769"/>
                  </a:lnTo>
                  <a:lnTo>
                    <a:pt x="3836784" y="15811"/>
                  </a:lnTo>
                  <a:lnTo>
                    <a:pt x="3836784" y="24663"/>
                  </a:lnTo>
                  <a:lnTo>
                    <a:pt x="3833876" y="27952"/>
                  </a:lnTo>
                  <a:lnTo>
                    <a:pt x="3822103" y="32499"/>
                  </a:lnTo>
                  <a:lnTo>
                    <a:pt x="3814267" y="33642"/>
                  </a:lnTo>
                  <a:lnTo>
                    <a:pt x="3794404" y="33642"/>
                  </a:lnTo>
                  <a:lnTo>
                    <a:pt x="3786568" y="32499"/>
                  </a:lnTo>
                  <a:lnTo>
                    <a:pt x="3774922" y="27952"/>
                  </a:lnTo>
                  <a:lnTo>
                    <a:pt x="3772014" y="24663"/>
                  </a:lnTo>
                  <a:lnTo>
                    <a:pt x="3772014" y="15811"/>
                  </a:lnTo>
                  <a:lnTo>
                    <a:pt x="3774922" y="12395"/>
                  </a:lnTo>
                  <a:lnTo>
                    <a:pt x="3780739" y="10109"/>
                  </a:lnTo>
                  <a:lnTo>
                    <a:pt x="3786568" y="7962"/>
                  </a:lnTo>
                  <a:lnTo>
                    <a:pt x="3794404" y="6819"/>
                  </a:lnTo>
                  <a:lnTo>
                    <a:pt x="3814267" y="6819"/>
                  </a:lnTo>
                  <a:lnTo>
                    <a:pt x="3822103" y="7962"/>
                  </a:lnTo>
                  <a:lnTo>
                    <a:pt x="3828059" y="10109"/>
                  </a:lnTo>
                  <a:lnTo>
                    <a:pt x="3833876" y="12395"/>
                  </a:lnTo>
                  <a:lnTo>
                    <a:pt x="3836784" y="15811"/>
                  </a:lnTo>
                  <a:lnTo>
                    <a:pt x="3836784" y="6769"/>
                  </a:lnTo>
                  <a:lnTo>
                    <a:pt x="3810470" y="114"/>
                  </a:lnTo>
                  <a:lnTo>
                    <a:pt x="3798328" y="114"/>
                  </a:lnTo>
                  <a:lnTo>
                    <a:pt x="3767328" y="11379"/>
                  </a:lnTo>
                  <a:lnTo>
                    <a:pt x="3765435" y="13906"/>
                  </a:lnTo>
                  <a:lnTo>
                    <a:pt x="3764546" y="16941"/>
                  </a:lnTo>
                  <a:lnTo>
                    <a:pt x="3764546" y="23774"/>
                  </a:lnTo>
                  <a:lnTo>
                    <a:pt x="3765435" y="26682"/>
                  </a:lnTo>
                  <a:lnTo>
                    <a:pt x="3767328" y="29083"/>
                  </a:lnTo>
                  <a:lnTo>
                    <a:pt x="3769106" y="31623"/>
                  </a:lnTo>
                  <a:lnTo>
                    <a:pt x="3771608" y="33642"/>
                  </a:lnTo>
                  <a:lnTo>
                    <a:pt x="3775303" y="35407"/>
                  </a:lnTo>
                  <a:lnTo>
                    <a:pt x="3778720" y="37185"/>
                  </a:lnTo>
                  <a:lnTo>
                    <a:pt x="3782898" y="38315"/>
                  </a:lnTo>
                  <a:lnTo>
                    <a:pt x="3787952" y="39077"/>
                  </a:lnTo>
                  <a:lnTo>
                    <a:pt x="3792753" y="39966"/>
                  </a:lnTo>
                  <a:lnTo>
                    <a:pt x="3798328" y="40347"/>
                  </a:lnTo>
                  <a:lnTo>
                    <a:pt x="3810470" y="40347"/>
                  </a:lnTo>
                  <a:lnTo>
                    <a:pt x="3816032" y="39966"/>
                  </a:lnTo>
                  <a:lnTo>
                    <a:pt x="3820972" y="39077"/>
                  </a:lnTo>
                  <a:lnTo>
                    <a:pt x="3825773" y="38315"/>
                  </a:lnTo>
                  <a:lnTo>
                    <a:pt x="3829951" y="37185"/>
                  </a:lnTo>
                  <a:lnTo>
                    <a:pt x="3833495" y="35407"/>
                  </a:lnTo>
                  <a:lnTo>
                    <a:pt x="3837165" y="33642"/>
                  </a:lnTo>
                  <a:lnTo>
                    <a:pt x="3839565" y="31623"/>
                  </a:lnTo>
                  <a:lnTo>
                    <a:pt x="3843223" y="26682"/>
                  </a:lnTo>
                  <a:lnTo>
                    <a:pt x="3844252" y="23774"/>
                  </a:lnTo>
                  <a:lnTo>
                    <a:pt x="3844252" y="16941"/>
                  </a:lnTo>
                  <a:close/>
                </a:path>
                <a:path w="6384290" h="115569">
                  <a:moveTo>
                    <a:pt x="3845001" y="107264"/>
                  </a:moveTo>
                  <a:lnTo>
                    <a:pt x="3773919" y="107264"/>
                  </a:lnTo>
                  <a:lnTo>
                    <a:pt x="3773919" y="95123"/>
                  </a:lnTo>
                  <a:lnTo>
                    <a:pt x="3842601" y="95123"/>
                  </a:lnTo>
                  <a:lnTo>
                    <a:pt x="3842601" y="70573"/>
                  </a:lnTo>
                  <a:lnTo>
                    <a:pt x="3766451" y="70573"/>
                  </a:lnTo>
                  <a:lnTo>
                    <a:pt x="3766451" y="77279"/>
                  </a:lnTo>
                  <a:lnTo>
                    <a:pt x="3835133" y="77279"/>
                  </a:lnTo>
                  <a:lnTo>
                    <a:pt x="3835133" y="88417"/>
                  </a:lnTo>
                  <a:lnTo>
                    <a:pt x="3766451" y="88417"/>
                  </a:lnTo>
                  <a:lnTo>
                    <a:pt x="3766451" y="113969"/>
                  </a:lnTo>
                  <a:lnTo>
                    <a:pt x="3845001" y="113969"/>
                  </a:lnTo>
                  <a:lnTo>
                    <a:pt x="3845001" y="107264"/>
                  </a:lnTo>
                  <a:close/>
                </a:path>
                <a:path w="6384290" h="115569">
                  <a:moveTo>
                    <a:pt x="3856634" y="51219"/>
                  </a:moveTo>
                  <a:lnTo>
                    <a:pt x="3751897" y="51219"/>
                  </a:lnTo>
                  <a:lnTo>
                    <a:pt x="3751897" y="57924"/>
                  </a:lnTo>
                  <a:lnTo>
                    <a:pt x="3856634" y="57924"/>
                  </a:lnTo>
                  <a:lnTo>
                    <a:pt x="3856634" y="51219"/>
                  </a:lnTo>
                  <a:close/>
                </a:path>
                <a:path w="6384290" h="115569">
                  <a:moveTo>
                    <a:pt x="4001605" y="11760"/>
                  </a:moveTo>
                  <a:lnTo>
                    <a:pt x="3994137" y="11760"/>
                  </a:lnTo>
                  <a:lnTo>
                    <a:pt x="3994137" y="18465"/>
                  </a:lnTo>
                  <a:lnTo>
                    <a:pt x="3994137" y="79692"/>
                  </a:lnTo>
                  <a:lnTo>
                    <a:pt x="3955427" y="79692"/>
                  </a:lnTo>
                  <a:lnTo>
                    <a:pt x="3955427" y="18465"/>
                  </a:lnTo>
                  <a:lnTo>
                    <a:pt x="3994137" y="18465"/>
                  </a:lnTo>
                  <a:lnTo>
                    <a:pt x="3994137" y="11760"/>
                  </a:lnTo>
                  <a:lnTo>
                    <a:pt x="3947972" y="11760"/>
                  </a:lnTo>
                  <a:lnTo>
                    <a:pt x="3947972" y="86385"/>
                  </a:lnTo>
                  <a:lnTo>
                    <a:pt x="4001605" y="86385"/>
                  </a:lnTo>
                  <a:lnTo>
                    <a:pt x="4001605" y="79692"/>
                  </a:lnTo>
                  <a:lnTo>
                    <a:pt x="4001605" y="18465"/>
                  </a:lnTo>
                  <a:lnTo>
                    <a:pt x="4001605" y="11760"/>
                  </a:lnTo>
                  <a:close/>
                </a:path>
                <a:path w="6384290" h="115569">
                  <a:moveTo>
                    <a:pt x="4036390" y="0"/>
                  </a:moveTo>
                  <a:lnTo>
                    <a:pt x="4028922" y="0"/>
                  </a:lnTo>
                  <a:lnTo>
                    <a:pt x="4028922" y="113969"/>
                  </a:lnTo>
                  <a:lnTo>
                    <a:pt x="4036390" y="113969"/>
                  </a:lnTo>
                  <a:lnTo>
                    <a:pt x="4036390" y="0"/>
                  </a:lnTo>
                  <a:close/>
                </a:path>
                <a:path w="6384290" h="115569">
                  <a:moveTo>
                    <a:pt x="4114304" y="6565"/>
                  </a:moveTo>
                  <a:lnTo>
                    <a:pt x="4079519" y="6565"/>
                  </a:lnTo>
                  <a:lnTo>
                    <a:pt x="4079519" y="13271"/>
                  </a:lnTo>
                  <a:lnTo>
                    <a:pt x="4114304" y="13271"/>
                  </a:lnTo>
                  <a:lnTo>
                    <a:pt x="4114304" y="6565"/>
                  </a:lnTo>
                  <a:close/>
                </a:path>
                <a:path w="6384290" h="115569">
                  <a:moveTo>
                    <a:pt x="4131259" y="86017"/>
                  </a:moveTo>
                  <a:lnTo>
                    <a:pt x="4104589" y="60464"/>
                  </a:lnTo>
                  <a:lnTo>
                    <a:pt x="4104487" y="60210"/>
                  </a:lnTo>
                  <a:lnTo>
                    <a:pt x="4102760" y="55854"/>
                  </a:lnTo>
                  <a:lnTo>
                    <a:pt x="4102722" y="55651"/>
                  </a:lnTo>
                  <a:lnTo>
                    <a:pt x="4101274" y="49009"/>
                  </a:lnTo>
                  <a:lnTo>
                    <a:pt x="4100779" y="41605"/>
                  </a:lnTo>
                  <a:lnTo>
                    <a:pt x="4100779" y="31623"/>
                  </a:lnTo>
                  <a:lnTo>
                    <a:pt x="4126954" y="31623"/>
                  </a:lnTo>
                  <a:lnTo>
                    <a:pt x="4126954" y="24917"/>
                  </a:lnTo>
                  <a:lnTo>
                    <a:pt x="4066870" y="24917"/>
                  </a:lnTo>
                  <a:lnTo>
                    <a:pt x="4066870" y="31623"/>
                  </a:lnTo>
                  <a:lnTo>
                    <a:pt x="4093057" y="31623"/>
                  </a:lnTo>
                  <a:lnTo>
                    <a:pt x="4093057" y="46545"/>
                  </a:lnTo>
                  <a:lnTo>
                    <a:pt x="4092308" y="51219"/>
                  </a:lnTo>
                  <a:lnTo>
                    <a:pt x="4090708" y="55854"/>
                  </a:lnTo>
                  <a:lnTo>
                    <a:pt x="4089273" y="60210"/>
                  </a:lnTo>
                  <a:lnTo>
                    <a:pt x="4087114" y="64376"/>
                  </a:lnTo>
                  <a:lnTo>
                    <a:pt x="4084332" y="68173"/>
                  </a:lnTo>
                  <a:lnTo>
                    <a:pt x="4081551" y="72097"/>
                  </a:lnTo>
                  <a:lnTo>
                    <a:pt x="4061307" y="87274"/>
                  </a:lnTo>
                  <a:lnTo>
                    <a:pt x="4065613" y="92710"/>
                  </a:lnTo>
                  <a:lnTo>
                    <a:pt x="4093680" y="67919"/>
                  </a:lnTo>
                  <a:lnTo>
                    <a:pt x="4095381" y="64376"/>
                  </a:lnTo>
                  <a:lnTo>
                    <a:pt x="4096855" y="60464"/>
                  </a:lnTo>
                  <a:lnTo>
                    <a:pt x="4098252" y="64376"/>
                  </a:lnTo>
                  <a:lnTo>
                    <a:pt x="4100144" y="67919"/>
                  </a:lnTo>
                  <a:lnTo>
                    <a:pt x="4102417" y="71081"/>
                  </a:lnTo>
                  <a:lnTo>
                    <a:pt x="4104576" y="74371"/>
                  </a:lnTo>
                  <a:lnTo>
                    <a:pt x="4106976" y="77279"/>
                  </a:lnTo>
                  <a:lnTo>
                    <a:pt x="4109758" y="79806"/>
                  </a:lnTo>
                  <a:lnTo>
                    <a:pt x="4112412" y="82473"/>
                  </a:lnTo>
                  <a:lnTo>
                    <a:pt x="4115193" y="84747"/>
                  </a:lnTo>
                  <a:lnTo>
                    <a:pt x="4118229" y="86639"/>
                  </a:lnTo>
                  <a:lnTo>
                    <a:pt x="4121150" y="88671"/>
                  </a:lnTo>
                  <a:lnTo>
                    <a:pt x="4124058" y="90182"/>
                  </a:lnTo>
                  <a:lnTo>
                    <a:pt x="4126954" y="91452"/>
                  </a:lnTo>
                  <a:lnTo>
                    <a:pt x="4131259" y="86017"/>
                  </a:lnTo>
                  <a:close/>
                </a:path>
                <a:path w="6384290" h="115569">
                  <a:moveTo>
                    <a:pt x="4156557" y="0"/>
                  </a:moveTo>
                  <a:lnTo>
                    <a:pt x="4149102" y="0"/>
                  </a:lnTo>
                  <a:lnTo>
                    <a:pt x="4149102" y="113969"/>
                  </a:lnTo>
                  <a:lnTo>
                    <a:pt x="4156557" y="113969"/>
                  </a:lnTo>
                  <a:lnTo>
                    <a:pt x="4156557" y="0"/>
                  </a:lnTo>
                  <a:close/>
                </a:path>
                <a:path w="6384290" h="115569">
                  <a:moveTo>
                    <a:pt x="4271429" y="107264"/>
                  </a:moveTo>
                  <a:lnTo>
                    <a:pt x="4202861" y="107264"/>
                  </a:lnTo>
                  <a:lnTo>
                    <a:pt x="4202861" y="80314"/>
                  </a:lnTo>
                  <a:lnTo>
                    <a:pt x="4195267" y="80314"/>
                  </a:lnTo>
                  <a:lnTo>
                    <a:pt x="4195267" y="113969"/>
                  </a:lnTo>
                  <a:lnTo>
                    <a:pt x="4271429" y="113969"/>
                  </a:lnTo>
                  <a:lnTo>
                    <a:pt x="4271429" y="107264"/>
                  </a:lnTo>
                  <a:close/>
                </a:path>
                <a:path w="6384290" h="115569">
                  <a:moveTo>
                    <a:pt x="4271429" y="37820"/>
                  </a:moveTo>
                  <a:lnTo>
                    <a:pt x="4203992" y="37820"/>
                  </a:lnTo>
                  <a:lnTo>
                    <a:pt x="4203992" y="2654"/>
                  </a:lnTo>
                  <a:lnTo>
                    <a:pt x="4196537" y="2654"/>
                  </a:lnTo>
                  <a:lnTo>
                    <a:pt x="4196537" y="44526"/>
                  </a:lnTo>
                  <a:lnTo>
                    <a:pt x="4271429" y="44526"/>
                  </a:lnTo>
                  <a:lnTo>
                    <a:pt x="4271429" y="37820"/>
                  </a:lnTo>
                  <a:close/>
                </a:path>
                <a:path w="6384290" h="115569">
                  <a:moveTo>
                    <a:pt x="4285462" y="59829"/>
                  </a:moveTo>
                  <a:lnTo>
                    <a:pt x="4180725" y="59829"/>
                  </a:lnTo>
                  <a:lnTo>
                    <a:pt x="4180725" y="66535"/>
                  </a:lnTo>
                  <a:lnTo>
                    <a:pt x="4285462" y="66535"/>
                  </a:lnTo>
                  <a:lnTo>
                    <a:pt x="4285462" y="59829"/>
                  </a:lnTo>
                  <a:close/>
                </a:path>
                <a:path w="6384290" h="115569">
                  <a:moveTo>
                    <a:pt x="4358335" y="82092"/>
                  </a:moveTo>
                  <a:lnTo>
                    <a:pt x="4357611" y="79057"/>
                  </a:lnTo>
                  <a:lnTo>
                    <a:pt x="4357548" y="78803"/>
                  </a:lnTo>
                  <a:lnTo>
                    <a:pt x="4356811" y="75641"/>
                  </a:lnTo>
                  <a:lnTo>
                    <a:pt x="4350740" y="76898"/>
                  </a:lnTo>
                  <a:lnTo>
                    <a:pt x="4344162" y="77660"/>
                  </a:lnTo>
                  <a:lnTo>
                    <a:pt x="4337329" y="78168"/>
                  </a:lnTo>
                  <a:lnTo>
                    <a:pt x="4330243" y="78803"/>
                  </a:lnTo>
                  <a:lnTo>
                    <a:pt x="4323918" y="79057"/>
                  </a:lnTo>
                  <a:lnTo>
                    <a:pt x="4313796" y="79057"/>
                  </a:lnTo>
                  <a:lnTo>
                    <a:pt x="4313796" y="19215"/>
                  </a:lnTo>
                  <a:lnTo>
                    <a:pt x="4352010" y="19215"/>
                  </a:lnTo>
                  <a:lnTo>
                    <a:pt x="4352010" y="12522"/>
                  </a:lnTo>
                  <a:lnTo>
                    <a:pt x="4306328" y="12522"/>
                  </a:lnTo>
                  <a:lnTo>
                    <a:pt x="4306328" y="85636"/>
                  </a:lnTo>
                  <a:lnTo>
                    <a:pt x="4327842" y="85636"/>
                  </a:lnTo>
                  <a:lnTo>
                    <a:pt x="4331627" y="85382"/>
                  </a:lnTo>
                  <a:lnTo>
                    <a:pt x="4335551" y="85001"/>
                  </a:lnTo>
                  <a:lnTo>
                    <a:pt x="4339348" y="84747"/>
                  </a:lnTo>
                  <a:lnTo>
                    <a:pt x="4343273" y="84366"/>
                  </a:lnTo>
                  <a:lnTo>
                    <a:pt x="4354792" y="82854"/>
                  </a:lnTo>
                  <a:lnTo>
                    <a:pt x="4358335" y="82092"/>
                  </a:lnTo>
                  <a:close/>
                </a:path>
                <a:path w="6384290" h="115569">
                  <a:moveTo>
                    <a:pt x="4374769" y="2527"/>
                  </a:moveTo>
                  <a:lnTo>
                    <a:pt x="4367301" y="2527"/>
                  </a:lnTo>
                  <a:lnTo>
                    <a:pt x="4367301" y="43764"/>
                  </a:lnTo>
                  <a:lnTo>
                    <a:pt x="4346054" y="43764"/>
                  </a:lnTo>
                  <a:lnTo>
                    <a:pt x="4346054" y="50469"/>
                  </a:lnTo>
                  <a:lnTo>
                    <a:pt x="4367301" y="50469"/>
                  </a:lnTo>
                  <a:lnTo>
                    <a:pt x="4367301" y="108521"/>
                  </a:lnTo>
                  <a:lnTo>
                    <a:pt x="4374769" y="108521"/>
                  </a:lnTo>
                  <a:lnTo>
                    <a:pt x="4374769" y="2527"/>
                  </a:lnTo>
                  <a:close/>
                </a:path>
                <a:path w="6384290" h="115569">
                  <a:moveTo>
                    <a:pt x="4397032" y="0"/>
                  </a:moveTo>
                  <a:lnTo>
                    <a:pt x="4389577" y="0"/>
                  </a:lnTo>
                  <a:lnTo>
                    <a:pt x="4389577" y="114350"/>
                  </a:lnTo>
                  <a:lnTo>
                    <a:pt x="4397032" y="114350"/>
                  </a:lnTo>
                  <a:lnTo>
                    <a:pt x="4397032" y="0"/>
                  </a:lnTo>
                  <a:close/>
                </a:path>
                <a:path w="6384290" h="115569">
                  <a:moveTo>
                    <a:pt x="4512145" y="31750"/>
                  </a:moveTo>
                  <a:lnTo>
                    <a:pt x="4504677" y="17360"/>
                  </a:lnTo>
                  <a:lnTo>
                    <a:pt x="4504677" y="32499"/>
                  </a:lnTo>
                  <a:lnTo>
                    <a:pt x="4504677" y="39585"/>
                  </a:lnTo>
                  <a:lnTo>
                    <a:pt x="4495825" y="52362"/>
                  </a:lnTo>
                  <a:lnTo>
                    <a:pt x="4492917" y="54381"/>
                  </a:lnTo>
                  <a:lnTo>
                    <a:pt x="4489501" y="55778"/>
                  </a:lnTo>
                  <a:lnTo>
                    <a:pt x="4485589" y="56667"/>
                  </a:lnTo>
                  <a:lnTo>
                    <a:pt x="4481538" y="57670"/>
                  </a:lnTo>
                  <a:lnTo>
                    <a:pt x="4477105" y="58178"/>
                  </a:lnTo>
                  <a:lnTo>
                    <a:pt x="4467237" y="58178"/>
                  </a:lnTo>
                  <a:lnTo>
                    <a:pt x="4462805" y="57670"/>
                  </a:lnTo>
                  <a:lnTo>
                    <a:pt x="4458894" y="56667"/>
                  </a:lnTo>
                  <a:lnTo>
                    <a:pt x="4454842" y="55778"/>
                  </a:lnTo>
                  <a:lnTo>
                    <a:pt x="4451553" y="54381"/>
                  </a:lnTo>
                  <a:lnTo>
                    <a:pt x="4448772" y="52362"/>
                  </a:lnTo>
                  <a:lnTo>
                    <a:pt x="4445863" y="50596"/>
                  </a:lnTo>
                  <a:lnTo>
                    <a:pt x="4443717" y="48183"/>
                  </a:lnTo>
                  <a:lnTo>
                    <a:pt x="4442193" y="45402"/>
                  </a:lnTo>
                  <a:lnTo>
                    <a:pt x="4440669" y="42748"/>
                  </a:lnTo>
                  <a:lnTo>
                    <a:pt x="4439907" y="39585"/>
                  </a:lnTo>
                  <a:lnTo>
                    <a:pt x="4439907" y="32499"/>
                  </a:lnTo>
                  <a:lnTo>
                    <a:pt x="4467237" y="13906"/>
                  </a:lnTo>
                  <a:lnTo>
                    <a:pt x="4477105" y="13906"/>
                  </a:lnTo>
                  <a:lnTo>
                    <a:pt x="4504677" y="32499"/>
                  </a:lnTo>
                  <a:lnTo>
                    <a:pt x="4504677" y="17360"/>
                  </a:lnTo>
                  <a:lnTo>
                    <a:pt x="4478375" y="6946"/>
                  </a:lnTo>
                  <a:lnTo>
                    <a:pt x="4466234" y="6946"/>
                  </a:lnTo>
                  <a:lnTo>
                    <a:pt x="4443209" y="14922"/>
                  </a:lnTo>
                  <a:lnTo>
                    <a:pt x="4439666" y="17449"/>
                  </a:lnTo>
                  <a:lnTo>
                    <a:pt x="4437011" y="20485"/>
                  </a:lnTo>
                  <a:lnTo>
                    <a:pt x="4435233" y="24028"/>
                  </a:lnTo>
                  <a:lnTo>
                    <a:pt x="4433341" y="27698"/>
                  </a:lnTo>
                  <a:lnTo>
                    <a:pt x="4432452" y="31750"/>
                  </a:lnTo>
                  <a:lnTo>
                    <a:pt x="4432452" y="40474"/>
                  </a:lnTo>
                  <a:lnTo>
                    <a:pt x="4433341" y="44399"/>
                  </a:lnTo>
                  <a:lnTo>
                    <a:pt x="4435360" y="48183"/>
                  </a:lnTo>
                  <a:lnTo>
                    <a:pt x="4437011" y="51600"/>
                  </a:lnTo>
                  <a:lnTo>
                    <a:pt x="4439666" y="54635"/>
                  </a:lnTo>
                  <a:lnTo>
                    <a:pt x="4443209" y="57175"/>
                  </a:lnTo>
                  <a:lnTo>
                    <a:pt x="4446613" y="59702"/>
                  </a:lnTo>
                  <a:lnTo>
                    <a:pt x="4450804" y="61722"/>
                  </a:lnTo>
                  <a:lnTo>
                    <a:pt x="4455858" y="62992"/>
                  </a:lnTo>
                  <a:lnTo>
                    <a:pt x="4460659" y="64503"/>
                  </a:lnTo>
                  <a:lnTo>
                    <a:pt x="4466234" y="65138"/>
                  </a:lnTo>
                  <a:lnTo>
                    <a:pt x="4478375" y="65138"/>
                  </a:lnTo>
                  <a:lnTo>
                    <a:pt x="4483938" y="64503"/>
                  </a:lnTo>
                  <a:lnTo>
                    <a:pt x="4488866" y="62992"/>
                  </a:lnTo>
                  <a:lnTo>
                    <a:pt x="4493679" y="61722"/>
                  </a:lnTo>
                  <a:lnTo>
                    <a:pt x="4497857" y="59702"/>
                  </a:lnTo>
                  <a:lnTo>
                    <a:pt x="4499978" y="58178"/>
                  </a:lnTo>
                  <a:lnTo>
                    <a:pt x="4501400" y="57175"/>
                  </a:lnTo>
                  <a:lnTo>
                    <a:pt x="4512145" y="40474"/>
                  </a:lnTo>
                  <a:lnTo>
                    <a:pt x="4512145" y="31750"/>
                  </a:lnTo>
                  <a:close/>
                </a:path>
                <a:path w="6384290" h="115569">
                  <a:moveTo>
                    <a:pt x="4524413" y="92087"/>
                  </a:moveTo>
                  <a:lnTo>
                    <a:pt x="4499114" y="92087"/>
                  </a:lnTo>
                  <a:lnTo>
                    <a:pt x="4499114" y="69062"/>
                  </a:lnTo>
                  <a:lnTo>
                    <a:pt x="4491647" y="69062"/>
                  </a:lnTo>
                  <a:lnTo>
                    <a:pt x="4491647" y="92087"/>
                  </a:lnTo>
                  <a:lnTo>
                    <a:pt x="4453204" y="92087"/>
                  </a:lnTo>
                  <a:lnTo>
                    <a:pt x="4453204" y="69062"/>
                  </a:lnTo>
                  <a:lnTo>
                    <a:pt x="4445736" y="69062"/>
                  </a:lnTo>
                  <a:lnTo>
                    <a:pt x="4445736" y="92087"/>
                  </a:lnTo>
                  <a:lnTo>
                    <a:pt x="4419803" y="92087"/>
                  </a:lnTo>
                  <a:lnTo>
                    <a:pt x="4419803" y="98793"/>
                  </a:lnTo>
                  <a:lnTo>
                    <a:pt x="4524413" y="98793"/>
                  </a:lnTo>
                  <a:lnTo>
                    <a:pt x="4524413" y="92087"/>
                  </a:lnTo>
                  <a:close/>
                </a:path>
                <a:path w="6384290" h="115569">
                  <a:moveTo>
                    <a:pt x="4554271" y="90055"/>
                  </a:moveTo>
                  <a:lnTo>
                    <a:pt x="4542510" y="90055"/>
                  </a:lnTo>
                  <a:lnTo>
                    <a:pt x="4542510" y="102450"/>
                  </a:lnTo>
                  <a:lnTo>
                    <a:pt x="4554271" y="102450"/>
                  </a:lnTo>
                  <a:lnTo>
                    <a:pt x="4554271" y="90055"/>
                  </a:lnTo>
                  <a:close/>
                </a:path>
                <a:path w="6384290" h="115569">
                  <a:moveTo>
                    <a:pt x="4738700" y="59321"/>
                  </a:moveTo>
                  <a:lnTo>
                    <a:pt x="4733391" y="58305"/>
                  </a:lnTo>
                  <a:lnTo>
                    <a:pt x="4728324" y="56667"/>
                  </a:lnTo>
                  <a:lnTo>
                    <a:pt x="4723523" y="54508"/>
                  </a:lnTo>
                  <a:lnTo>
                    <a:pt x="4718723" y="52489"/>
                  </a:lnTo>
                  <a:lnTo>
                    <a:pt x="4714418" y="49707"/>
                  </a:lnTo>
                  <a:lnTo>
                    <a:pt x="4710874" y="46418"/>
                  </a:lnTo>
                  <a:lnTo>
                    <a:pt x="4707204" y="43256"/>
                  </a:lnTo>
                  <a:lnTo>
                    <a:pt x="4704296" y="39458"/>
                  </a:lnTo>
                  <a:lnTo>
                    <a:pt x="4703000" y="36550"/>
                  </a:lnTo>
                  <a:lnTo>
                    <a:pt x="4702264" y="34912"/>
                  </a:lnTo>
                  <a:lnTo>
                    <a:pt x="4699990" y="30607"/>
                  </a:lnTo>
                  <a:lnTo>
                    <a:pt x="4698987" y="25539"/>
                  </a:lnTo>
                  <a:lnTo>
                    <a:pt x="4698987" y="7581"/>
                  </a:lnTo>
                  <a:lnTo>
                    <a:pt x="4691138" y="7581"/>
                  </a:lnTo>
                  <a:lnTo>
                    <a:pt x="4691138" y="25539"/>
                  </a:lnTo>
                  <a:lnTo>
                    <a:pt x="4689995" y="30607"/>
                  </a:lnTo>
                  <a:lnTo>
                    <a:pt x="4666602" y="54508"/>
                  </a:lnTo>
                  <a:lnTo>
                    <a:pt x="4661789" y="56667"/>
                  </a:lnTo>
                  <a:lnTo>
                    <a:pt x="4656734" y="58305"/>
                  </a:lnTo>
                  <a:lnTo>
                    <a:pt x="4651413" y="59321"/>
                  </a:lnTo>
                  <a:lnTo>
                    <a:pt x="4654067" y="65519"/>
                  </a:lnTo>
                  <a:lnTo>
                    <a:pt x="4658499" y="64630"/>
                  </a:lnTo>
                  <a:lnTo>
                    <a:pt x="4662932" y="63373"/>
                  </a:lnTo>
                  <a:lnTo>
                    <a:pt x="4667237" y="61595"/>
                  </a:lnTo>
                  <a:lnTo>
                    <a:pt x="4671403" y="60083"/>
                  </a:lnTo>
                  <a:lnTo>
                    <a:pt x="4675327" y="58051"/>
                  </a:lnTo>
                  <a:lnTo>
                    <a:pt x="4678997" y="55524"/>
                  </a:lnTo>
                  <a:lnTo>
                    <a:pt x="4682528" y="53251"/>
                  </a:lnTo>
                  <a:lnTo>
                    <a:pt x="4685830" y="50469"/>
                  </a:lnTo>
                  <a:lnTo>
                    <a:pt x="4688611" y="47180"/>
                  </a:lnTo>
                  <a:lnTo>
                    <a:pt x="4691392" y="44145"/>
                  </a:lnTo>
                  <a:lnTo>
                    <a:pt x="4693539" y="40601"/>
                  </a:lnTo>
                  <a:lnTo>
                    <a:pt x="4695063" y="36550"/>
                  </a:lnTo>
                  <a:lnTo>
                    <a:pt x="4696587" y="40601"/>
                  </a:lnTo>
                  <a:lnTo>
                    <a:pt x="4698720" y="44145"/>
                  </a:lnTo>
                  <a:lnTo>
                    <a:pt x="4701514" y="47180"/>
                  </a:lnTo>
                  <a:lnTo>
                    <a:pt x="4704296" y="50469"/>
                  </a:lnTo>
                  <a:lnTo>
                    <a:pt x="4707458" y="53251"/>
                  </a:lnTo>
                  <a:lnTo>
                    <a:pt x="4711128" y="55524"/>
                  </a:lnTo>
                  <a:lnTo>
                    <a:pt x="4714672" y="58051"/>
                  </a:lnTo>
                  <a:lnTo>
                    <a:pt x="4718723" y="60083"/>
                  </a:lnTo>
                  <a:lnTo>
                    <a:pt x="4723015" y="61595"/>
                  </a:lnTo>
                  <a:lnTo>
                    <a:pt x="4727181" y="63373"/>
                  </a:lnTo>
                  <a:lnTo>
                    <a:pt x="4731486" y="64630"/>
                  </a:lnTo>
                  <a:lnTo>
                    <a:pt x="4736046" y="65519"/>
                  </a:lnTo>
                  <a:lnTo>
                    <a:pt x="4738700" y="59321"/>
                  </a:lnTo>
                  <a:close/>
                </a:path>
                <a:path w="6384290" h="115569">
                  <a:moveTo>
                    <a:pt x="4747184" y="92087"/>
                  </a:moveTo>
                  <a:lnTo>
                    <a:pt x="4642447" y="92087"/>
                  </a:lnTo>
                  <a:lnTo>
                    <a:pt x="4642447" y="98793"/>
                  </a:lnTo>
                  <a:lnTo>
                    <a:pt x="4747184" y="98793"/>
                  </a:lnTo>
                  <a:lnTo>
                    <a:pt x="4747184" y="92087"/>
                  </a:lnTo>
                  <a:close/>
                </a:path>
                <a:path w="6384290" h="115569">
                  <a:moveTo>
                    <a:pt x="4818773" y="11760"/>
                  </a:moveTo>
                  <a:lnTo>
                    <a:pt x="4811306" y="11760"/>
                  </a:lnTo>
                  <a:lnTo>
                    <a:pt x="4811306" y="18465"/>
                  </a:lnTo>
                  <a:lnTo>
                    <a:pt x="4811306" y="79692"/>
                  </a:lnTo>
                  <a:lnTo>
                    <a:pt x="4772596" y="79692"/>
                  </a:lnTo>
                  <a:lnTo>
                    <a:pt x="4772596" y="18465"/>
                  </a:lnTo>
                  <a:lnTo>
                    <a:pt x="4811306" y="18465"/>
                  </a:lnTo>
                  <a:lnTo>
                    <a:pt x="4811306" y="11760"/>
                  </a:lnTo>
                  <a:lnTo>
                    <a:pt x="4765141" y="11760"/>
                  </a:lnTo>
                  <a:lnTo>
                    <a:pt x="4765141" y="86385"/>
                  </a:lnTo>
                  <a:lnTo>
                    <a:pt x="4818773" y="86385"/>
                  </a:lnTo>
                  <a:lnTo>
                    <a:pt x="4818773" y="79692"/>
                  </a:lnTo>
                  <a:lnTo>
                    <a:pt x="4818773" y="18465"/>
                  </a:lnTo>
                  <a:lnTo>
                    <a:pt x="4818773" y="11760"/>
                  </a:lnTo>
                  <a:close/>
                </a:path>
                <a:path w="6384290" h="115569">
                  <a:moveTo>
                    <a:pt x="4869497" y="45021"/>
                  </a:moveTo>
                  <a:lnTo>
                    <a:pt x="4849761" y="45021"/>
                  </a:lnTo>
                  <a:lnTo>
                    <a:pt x="4849761" y="0"/>
                  </a:lnTo>
                  <a:lnTo>
                    <a:pt x="4842307" y="0"/>
                  </a:lnTo>
                  <a:lnTo>
                    <a:pt x="4842307" y="113969"/>
                  </a:lnTo>
                  <a:lnTo>
                    <a:pt x="4849761" y="113969"/>
                  </a:lnTo>
                  <a:lnTo>
                    <a:pt x="4849761" y="51727"/>
                  </a:lnTo>
                  <a:lnTo>
                    <a:pt x="4869497" y="51727"/>
                  </a:lnTo>
                  <a:lnTo>
                    <a:pt x="4869497" y="45021"/>
                  </a:lnTo>
                  <a:close/>
                </a:path>
                <a:path w="6384290" h="115569">
                  <a:moveTo>
                    <a:pt x="4970831" y="63754"/>
                  </a:moveTo>
                  <a:lnTo>
                    <a:pt x="4902898" y="63754"/>
                  </a:lnTo>
                  <a:lnTo>
                    <a:pt x="4902898" y="42748"/>
                  </a:lnTo>
                  <a:lnTo>
                    <a:pt x="4968291" y="42748"/>
                  </a:lnTo>
                  <a:lnTo>
                    <a:pt x="4968291" y="36042"/>
                  </a:lnTo>
                  <a:lnTo>
                    <a:pt x="4902898" y="36042"/>
                  </a:lnTo>
                  <a:lnTo>
                    <a:pt x="4902898" y="15557"/>
                  </a:lnTo>
                  <a:lnTo>
                    <a:pt x="4969561" y="15557"/>
                  </a:lnTo>
                  <a:lnTo>
                    <a:pt x="4969561" y="8851"/>
                  </a:lnTo>
                  <a:lnTo>
                    <a:pt x="4895431" y="8851"/>
                  </a:lnTo>
                  <a:lnTo>
                    <a:pt x="4895431" y="70446"/>
                  </a:lnTo>
                  <a:lnTo>
                    <a:pt x="4970831" y="70446"/>
                  </a:lnTo>
                  <a:lnTo>
                    <a:pt x="4970831" y="63754"/>
                  </a:lnTo>
                  <a:close/>
                </a:path>
                <a:path w="6384290" h="115569">
                  <a:moveTo>
                    <a:pt x="4984991" y="92087"/>
                  </a:moveTo>
                  <a:lnTo>
                    <a:pt x="4880254" y="92087"/>
                  </a:lnTo>
                  <a:lnTo>
                    <a:pt x="4880254" y="98793"/>
                  </a:lnTo>
                  <a:lnTo>
                    <a:pt x="4984991" y="98793"/>
                  </a:lnTo>
                  <a:lnTo>
                    <a:pt x="4984991" y="92087"/>
                  </a:lnTo>
                  <a:close/>
                </a:path>
                <a:path w="6384290" h="115569">
                  <a:moveTo>
                    <a:pt x="5090998" y="107264"/>
                  </a:moveTo>
                  <a:lnTo>
                    <a:pt x="5022431" y="107264"/>
                  </a:lnTo>
                  <a:lnTo>
                    <a:pt x="5022431" y="80949"/>
                  </a:lnTo>
                  <a:lnTo>
                    <a:pt x="5014976" y="80949"/>
                  </a:lnTo>
                  <a:lnTo>
                    <a:pt x="5014976" y="113969"/>
                  </a:lnTo>
                  <a:lnTo>
                    <a:pt x="5090998" y="113969"/>
                  </a:lnTo>
                  <a:lnTo>
                    <a:pt x="5090998" y="107264"/>
                  </a:lnTo>
                  <a:close/>
                </a:path>
                <a:path w="6384290" h="115569">
                  <a:moveTo>
                    <a:pt x="5094275" y="3276"/>
                  </a:moveTo>
                  <a:lnTo>
                    <a:pt x="5011813" y="3276"/>
                  </a:lnTo>
                  <a:lnTo>
                    <a:pt x="5011813" y="9982"/>
                  </a:lnTo>
                  <a:lnTo>
                    <a:pt x="5094275" y="9982"/>
                  </a:lnTo>
                  <a:lnTo>
                    <a:pt x="5094275" y="3276"/>
                  </a:lnTo>
                  <a:close/>
                </a:path>
                <a:path w="6384290" h="115569">
                  <a:moveTo>
                    <a:pt x="5105031" y="62738"/>
                  </a:moveTo>
                  <a:lnTo>
                    <a:pt x="5056594" y="62738"/>
                  </a:lnTo>
                  <a:lnTo>
                    <a:pt x="5056594" y="48564"/>
                  </a:lnTo>
                  <a:lnTo>
                    <a:pt x="5095418" y="48564"/>
                  </a:lnTo>
                  <a:lnTo>
                    <a:pt x="5095418" y="41859"/>
                  </a:lnTo>
                  <a:lnTo>
                    <a:pt x="5074678" y="41859"/>
                  </a:lnTo>
                  <a:lnTo>
                    <a:pt x="5077841" y="16687"/>
                  </a:lnTo>
                  <a:lnTo>
                    <a:pt x="5070246" y="15684"/>
                  </a:lnTo>
                  <a:lnTo>
                    <a:pt x="5070119" y="16687"/>
                  </a:lnTo>
                  <a:lnTo>
                    <a:pt x="5067084" y="41859"/>
                  </a:lnTo>
                  <a:lnTo>
                    <a:pt x="5038750" y="41859"/>
                  </a:lnTo>
                  <a:lnTo>
                    <a:pt x="5035715" y="15684"/>
                  </a:lnTo>
                  <a:lnTo>
                    <a:pt x="5028133" y="16687"/>
                  </a:lnTo>
                  <a:lnTo>
                    <a:pt x="5031029" y="41859"/>
                  </a:lnTo>
                  <a:lnTo>
                    <a:pt x="5010543" y="41859"/>
                  </a:lnTo>
                  <a:lnTo>
                    <a:pt x="5010543" y="48564"/>
                  </a:lnTo>
                  <a:lnTo>
                    <a:pt x="5049126" y="48564"/>
                  </a:lnTo>
                  <a:lnTo>
                    <a:pt x="5049126" y="62738"/>
                  </a:lnTo>
                  <a:lnTo>
                    <a:pt x="5000422" y="62738"/>
                  </a:lnTo>
                  <a:lnTo>
                    <a:pt x="5000422" y="69443"/>
                  </a:lnTo>
                  <a:lnTo>
                    <a:pt x="5105031" y="69443"/>
                  </a:lnTo>
                  <a:lnTo>
                    <a:pt x="5105031" y="62738"/>
                  </a:lnTo>
                  <a:close/>
                </a:path>
                <a:path w="6384290" h="115569">
                  <a:moveTo>
                    <a:pt x="5251513" y="9359"/>
                  </a:moveTo>
                  <a:lnTo>
                    <a:pt x="5197119" y="9359"/>
                  </a:lnTo>
                  <a:lnTo>
                    <a:pt x="5197119" y="16052"/>
                  </a:lnTo>
                  <a:lnTo>
                    <a:pt x="5243804" y="16052"/>
                  </a:lnTo>
                  <a:lnTo>
                    <a:pt x="5243677" y="28079"/>
                  </a:lnTo>
                  <a:lnTo>
                    <a:pt x="5237861" y="69189"/>
                  </a:lnTo>
                  <a:lnTo>
                    <a:pt x="5245316" y="70573"/>
                  </a:lnTo>
                  <a:lnTo>
                    <a:pt x="5246078" y="67284"/>
                  </a:lnTo>
                  <a:lnTo>
                    <a:pt x="5246840" y="63373"/>
                  </a:lnTo>
                  <a:lnTo>
                    <a:pt x="5247589" y="58940"/>
                  </a:lnTo>
                  <a:lnTo>
                    <a:pt x="5248351" y="54635"/>
                  </a:lnTo>
                  <a:lnTo>
                    <a:pt x="5251513" y="22136"/>
                  </a:lnTo>
                  <a:lnTo>
                    <a:pt x="5251513" y="9359"/>
                  </a:lnTo>
                  <a:close/>
                </a:path>
                <a:path w="6384290" h="115569">
                  <a:moveTo>
                    <a:pt x="5265686" y="86017"/>
                  </a:moveTo>
                  <a:lnTo>
                    <a:pt x="5265318" y="83985"/>
                  </a:lnTo>
                  <a:lnTo>
                    <a:pt x="5265255" y="83604"/>
                  </a:lnTo>
                  <a:lnTo>
                    <a:pt x="5265140" y="82981"/>
                  </a:lnTo>
                  <a:lnTo>
                    <a:pt x="5264543" y="79692"/>
                  </a:lnTo>
                  <a:lnTo>
                    <a:pt x="5249113" y="81584"/>
                  </a:lnTo>
                  <a:lnTo>
                    <a:pt x="5242026" y="82219"/>
                  </a:lnTo>
                  <a:lnTo>
                    <a:pt x="5234940" y="82981"/>
                  </a:lnTo>
                  <a:lnTo>
                    <a:pt x="5227739" y="83604"/>
                  </a:lnTo>
                  <a:lnTo>
                    <a:pt x="5220652" y="83985"/>
                  </a:lnTo>
                  <a:lnTo>
                    <a:pt x="5220652" y="46672"/>
                  </a:lnTo>
                  <a:lnTo>
                    <a:pt x="5213185" y="46672"/>
                  </a:lnTo>
                  <a:lnTo>
                    <a:pt x="5213185" y="84493"/>
                  </a:lnTo>
                  <a:lnTo>
                    <a:pt x="5209260" y="84747"/>
                  </a:lnTo>
                  <a:lnTo>
                    <a:pt x="5189220" y="84747"/>
                  </a:lnTo>
                  <a:lnTo>
                    <a:pt x="5190287" y="91706"/>
                  </a:lnTo>
                  <a:lnTo>
                    <a:pt x="5237289" y="89141"/>
                  </a:lnTo>
                  <a:lnTo>
                    <a:pt x="5256085" y="87249"/>
                  </a:lnTo>
                  <a:lnTo>
                    <a:pt x="5265686" y="86017"/>
                  </a:lnTo>
                  <a:close/>
                </a:path>
                <a:path w="6384290" h="115569">
                  <a:moveTo>
                    <a:pt x="5299595" y="46291"/>
                  </a:moveTo>
                  <a:lnTo>
                    <a:pt x="5279860" y="46291"/>
                  </a:lnTo>
                  <a:lnTo>
                    <a:pt x="5279860" y="0"/>
                  </a:lnTo>
                  <a:lnTo>
                    <a:pt x="5272392" y="0"/>
                  </a:lnTo>
                  <a:lnTo>
                    <a:pt x="5272392" y="113969"/>
                  </a:lnTo>
                  <a:lnTo>
                    <a:pt x="5279860" y="113969"/>
                  </a:lnTo>
                  <a:lnTo>
                    <a:pt x="5279860" y="52997"/>
                  </a:lnTo>
                  <a:lnTo>
                    <a:pt x="5299595" y="52997"/>
                  </a:lnTo>
                  <a:lnTo>
                    <a:pt x="5299595" y="46291"/>
                  </a:lnTo>
                  <a:close/>
                </a:path>
                <a:path w="6384290" h="115569">
                  <a:moveTo>
                    <a:pt x="5414962" y="92087"/>
                  </a:moveTo>
                  <a:lnTo>
                    <a:pt x="5366626" y="92087"/>
                  </a:lnTo>
                  <a:lnTo>
                    <a:pt x="5366626" y="62865"/>
                  </a:lnTo>
                  <a:lnTo>
                    <a:pt x="5400535" y="62865"/>
                  </a:lnTo>
                  <a:lnTo>
                    <a:pt x="5400535" y="56159"/>
                  </a:lnTo>
                  <a:lnTo>
                    <a:pt x="5332984" y="56159"/>
                  </a:lnTo>
                  <a:lnTo>
                    <a:pt x="5332984" y="15557"/>
                  </a:lnTo>
                  <a:lnTo>
                    <a:pt x="5399773" y="15557"/>
                  </a:lnTo>
                  <a:lnTo>
                    <a:pt x="5399773" y="8851"/>
                  </a:lnTo>
                  <a:lnTo>
                    <a:pt x="5325516" y="8851"/>
                  </a:lnTo>
                  <a:lnTo>
                    <a:pt x="5325516" y="62865"/>
                  </a:lnTo>
                  <a:lnTo>
                    <a:pt x="5359171" y="62865"/>
                  </a:lnTo>
                  <a:lnTo>
                    <a:pt x="5359171" y="92087"/>
                  </a:lnTo>
                  <a:lnTo>
                    <a:pt x="5310340" y="92087"/>
                  </a:lnTo>
                  <a:lnTo>
                    <a:pt x="5310340" y="98793"/>
                  </a:lnTo>
                  <a:lnTo>
                    <a:pt x="5414962" y="98793"/>
                  </a:lnTo>
                  <a:lnTo>
                    <a:pt x="5414962" y="92087"/>
                  </a:lnTo>
                  <a:close/>
                </a:path>
                <a:path w="6384290" h="115569">
                  <a:moveTo>
                    <a:pt x="5477942" y="2273"/>
                  </a:moveTo>
                  <a:lnTo>
                    <a:pt x="5443283" y="2273"/>
                  </a:lnTo>
                  <a:lnTo>
                    <a:pt x="5443283" y="8978"/>
                  </a:lnTo>
                  <a:lnTo>
                    <a:pt x="5477942" y="8978"/>
                  </a:lnTo>
                  <a:lnTo>
                    <a:pt x="5477942" y="2273"/>
                  </a:lnTo>
                  <a:close/>
                </a:path>
                <a:path w="6384290" h="115569">
                  <a:moveTo>
                    <a:pt x="5485155" y="51727"/>
                  </a:moveTo>
                  <a:lnTo>
                    <a:pt x="5479770" y="41490"/>
                  </a:lnTo>
                  <a:lnTo>
                    <a:pt x="5478323" y="40220"/>
                  </a:lnTo>
                  <a:lnTo>
                    <a:pt x="5477700" y="39776"/>
                  </a:lnTo>
                  <a:lnTo>
                    <a:pt x="5477700" y="52997"/>
                  </a:lnTo>
                  <a:lnTo>
                    <a:pt x="5477700" y="58432"/>
                  </a:lnTo>
                  <a:lnTo>
                    <a:pt x="5466562" y="67919"/>
                  </a:lnTo>
                  <a:lnTo>
                    <a:pt x="5454675" y="67919"/>
                  </a:lnTo>
                  <a:lnTo>
                    <a:pt x="5450370" y="66662"/>
                  </a:lnTo>
                  <a:lnTo>
                    <a:pt x="5447716" y="64122"/>
                  </a:lnTo>
                  <a:lnTo>
                    <a:pt x="5444934" y="61595"/>
                  </a:lnTo>
                  <a:lnTo>
                    <a:pt x="5443537" y="58432"/>
                  </a:lnTo>
                  <a:lnTo>
                    <a:pt x="5443537" y="51092"/>
                  </a:lnTo>
                  <a:lnTo>
                    <a:pt x="5444934" y="47929"/>
                  </a:lnTo>
                  <a:lnTo>
                    <a:pt x="5450370" y="42748"/>
                  </a:lnTo>
                  <a:lnTo>
                    <a:pt x="5454675" y="41490"/>
                  </a:lnTo>
                  <a:lnTo>
                    <a:pt x="5463527" y="41490"/>
                  </a:lnTo>
                  <a:lnTo>
                    <a:pt x="5477700" y="52997"/>
                  </a:lnTo>
                  <a:lnTo>
                    <a:pt x="5477700" y="39776"/>
                  </a:lnTo>
                  <a:lnTo>
                    <a:pt x="5464035" y="34785"/>
                  </a:lnTo>
                  <a:lnTo>
                    <a:pt x="5456821" y="34785"/>
                  </a:lnTo>
                  <a:lnTo>
                    <a:pt x="5442915" y="40220"/>
                  </a:lnTo>
                  <a:lnTo>
                    <a:pt x="5440794" y="41859"/>
                  </a:lnTo>
                  <a:lnTo>
                    <a:pt x="5440223" y="42494"/>
                  </a:lnTo>
                  <a:lnTo>
                    <a:pt x="5438991" y="44018"/>
                  </a:lnTo>
                  <a:lnTo>
                    <a:pt x="5438864" y="44272"/>
                  </a:lnTo>
                  <a:lnTo>
                    <a:pt x="5437721" y="46672"/>
                  </a:lnTo>
                  <a:lnTo>
                    <a:pt x="5436590" y="48945"/>
                  </a:lnTo>
                  <a:lnTo>
                    <a:pt x="5436476" y="49580"/>
                  </a:lnTo>
                  <a:lnTo>
                    <a:pt x="5436184" y="51092"/>
                  </a:lnTo>
                  <a:lnTo>
                    <a:pt x="5436171" y="58432"/>
                  </a:lnTo>
                  <a:lnTo>
                    <a:pt x="5436590" y="60706"/>
                  </a:lnTo>
                  <a:lnTo>
                    <a:pt x="5437848" y="63119"/>
                  </a:lnTo>
                  <a:lnTo>
                    <a:pt x="5438991" y="65646"/>
                  </a:lnTo>
                  <a:lnTo>
                    <a:pt x="5440629" y="67665"/>
                  </a:lnTo>
                  <a:lnTo>
                    <a:pt x="5442915" y="69316"/>
                  </a:lnTo>
                  <a:lnTo>
                    <a:pt x="5444934" y="71081"/>
                  </a:lnTo>
                  <a:lnTo>
                    <a:pt x="5447589" y="72478"/>
                  </a:lnTo>
                  <a:lnTo>
                    <a:pt x="5450624" y="73240"/>
                  </a:lnTo>
                  <a:lnTo>
                    <a:pt x="5453532" y="74244"/>
                  </a:lnTo>
                  <a:lnTo>
                    <a:pt x="5456821" y="74625"/>
                  </a:lnTo>
                  <a:lnTo>
                    <a:pt x="5464035" y="74625"/>
                  </a:lnTo>
                  <a:lnTo>
                    <a:pt x="5467451" y="74244"/>
                  </a:lnTo>
                  <a:lnTo>
                    <a:pt x="5470487" y="73240"/>
                  </a:lnTo>
                  <a:lnTo>
                    <a:pt x="5473522" y="72478"/>
                  </a:lnTo>
                  <a:lnTo>
                    <a:pt x="5476049" y="71081"/>
                  </a:lnTo>
                  <a:lnTo>
                    <a:pt x="5478323" y="69316"/>
                  </a:lnTo>
                  <a:lnTo>
                    <a:pt x="5480037" y="67919"/>
                  </a:lnTo>
                  <a:lnTo>
                    <a:pt x="5480355" y="67665"/>
                  </a:lnTo>
                  <a:lnTo>
                    <a:pt x="5482120" y="65646"/>
                  </a:lnTo>
                  <a:lnTo>
                    <a:pt x="5483390" y="63119"/>
                  </a:lnTo>
                  <a:lnTo>
                    <a:pt x="5484533" y="60706"/>
                  </a:lnTo>
                  <a:lnTo>
                    <a:pt x="5485041" y="58432"/>
                  </a:lnTo>
                  <a:lnTo>
                    <a:pt x="5485155" y="51727"/>
                  </a:lnTo>
                  <a:close/>
                </a:path>
                <a:path w="6384290" h="115569">
                  <a:moveTo>
                    <a:pt x="5493131" y="19469"/>
                  </a:moveTo>
                  <a:lnTo>
                    <a:pt x="5427980" y="19469"/>
                  </a:lnTo>
                  <a:lnTo>
                    <a:pt x="5427980" y="26174"/>
                  </a:lnTo>
                  <a:lnTo>
                    <a:pt x="5493131" y="26174"/>
                  </a:lnTo>
                  <a:lnTo>
                    <a:pt x="5493131" y="19469"/>
                  </a:lnTo>
                  <a:close/>
                </a:path>
                <a:path w="6384290" h="115569">
                  <a:moveTo>
                    <a:pt x="5518810" y="105994"/>
                  </a:moveTo>
                  <a:lnTo>
                    <a:pt x="5451881" y="105994"/>
                  </a:lnTo>
                  <a:lnTo>
                    <a:pt x="5451881" y="82473"/>
                  </a:lnTo>
                  <a:lnTo>
                    <a:pt x="5444426" y="82473"/>
                  </a:lnTo>
                  <a:lnTo>
                    <a:pt x="5444426" y="112699"/>
                  </a:lnTo>
                  <a:lnTo>
                    <a:pt x="5518810" y="112699"/>
                  </a:lnTo>
                  <a:lnTo>
                    <a:pt x="5518810" y="105994"/>
                  </a:lnTo>
                  <a:close/>
                </a:path>
                <a:path w="6384290" h="115569">
                  <a:moveTo>
                    <a:pt x="5536133" y="38823"/>
                  </a:moveTo>
                  <a:lnTo>
                    <a:pt x="5516410" y="38823"/>
                  </a:lnTo>
                  <a:lnTo>
                    <a:pt x="5516410" y="0"/>
                  </a:lnTo>
                  <a:lnTo>
                    <a:pt x="5508942" y="0"/>
                  </a:lnTo>
                  <a:lnTo>
                    <a:pt x="5508942" y="87020"/>
                  </a:lnTo>
                  <a:lnTo>
                    <a:pt x="5516410" y="87020"/>
                  </a:lnTo>
                  <a:lnTo>
                    <a:pt x="5516410" y="45529"/>
                  </a:lnTo>
                  <a:lnTo>
                    <a:pt x="5536133" y="45529"/>
                  </a:lnTo>
                  <a:lnTo>
                    <a:pt x="5536133" y="38823"/>
                  </a:lnTo>
                  <a:close/>
                </a:path>
                <a:path w="6384290" h="115569">
                  <a:moveTo>
                    <a:pt x="5686285" y="82092"/>
                  </a:moveTo>
                  <a:lnTo>
                    <a:pt x="5659958" y="53962"/>
                  </a:lnTo>
                  <a:lnTo>
                    <a:pt x="5659158" y="51727"/>
                  </a:lnTo>
                  <a:lnTo>
                    <a:pt x="5657418" y="46926"/>
                  </a:lnTo>
                  <a:lnTo>
                    <a:pt x="5655919" y="39535"/>
                  </a:lnTo>
                  <a:lnTo>
                    <a:pt x="5655424" y="31623"/>
                  </a:lnTo>
                  <a:lnTo>
                    <a:pt x="5655424" y="9601"/>
                  </a:lnTo>
                  <a:lnTo>
                    <a:pt x="5647715" y="9601"/>
                  </a:lnTo>
                  <a:lnTo>
                    <a:pt x="5647715" y="36931"/>
                  </a:lnTo>
                  <a:lnTo>
                    <a:pt x="5646953" y="41986"/>
                  </a:lnTo>
                  <a:lnTo>
                    <a:pt x="5645429" y="46926"/>
                  </a:lnTo>
                  <a:lnTo>
                    <a:pt x="5643905" y="51981"/>
                  </a:lnTo>
                  <a:lnTo>
                    <a:pt x="5641759" y="56667"/>
                  </a:lnTo>
                  <a:lnTo>
                    <a:pt x="5638978" y="60960"/>
                  </a:lnTo>
                  <a:lnTo>
                    <a:pt x="5636196" y="65519"/>
                  </a:lnTo>
                  <a:lnTo>
                    <a:pt x="5615571" y="83477"/>
                  </a:lnTo>
                  <a:lnTo>
                    <a:pt x="5620385" y="88925"/>
                  </a:lnTo>
                  <a:lnTo>
                    <a:pt x="5638470" y="73736"/>
                  </a:lnTo>
                  <a:lnTo>
                    <a:pt x="5641251" y="70700"/>
                  </a:lnTo>
                  <a:lnTo>
                    <a:pt x="5643791" y="67284"/>
                  </a:lnTo>
                  <a:lnTo>
                    <a:pt x="5646064" y="63500"/>
                  </a:lnTo>
                  <a:lnTo>
                    <a:pt x="5648337" y="59956"/>
                  </a:lnTo>
                  <a:lnTo>
                    <a:pt x="5648452" y="59702"/>
                  </a:lnTo>
                  <a:lnTo>
                    <a:pt x="5650115" y="56032"/>
                  </a:lnTo>
                  <a:lnTo>
                    <a:pt x="5650192" y="55778"/>
                  </a:lnTo>
                  <a:lnTo>
                    <a:pt x="5651500" y="51727"/>
                  </a:lnTo>
                  <a:lnTo>
                    <a:pt x="5651576" y="51981"/>
                  </a:lnTo>
                  <a:lnTo>
                    <a:pt x="5652770" y="55778"/>
                  </a:lnTo>
                  <a:lnTo>
                    <a:pt x="5652884" y="56032"/>
                  </a:lnTo>
                  <a:lnTo>
                    <a:pt x="5654535" y="59702"/>
                  </a:lnTo>
                  <a:lnTo>
                    <a:pt x="5656821" y="63246"/>
                  </a:lnTo>
                  <a:lnTo>
                    <a:pt x="5658967" y="66916"/>
                  </a:lnTo>
                  <a:lnTo>
                    <a:pt x="5661368" y="70205"/>
                  </a:lnTo>
                  <a:lnTo>
                    <a:pt x="5664149" y="73240"/>
                  </a:lnTo>
                  <a:lnTo>
                    <a:pt x="5666803" y="76276"/>
                  </a:lnTo>
                  <a:lnTo>
                    <a:pt x="5669712" y="79057"/>
                  </a:lnTo>
                  <a:lnTo>
                    <a:pt x="5672747" y="81457"/>
                  </a:lnTo>
                  <a:lnTo>
                    <a:pt x="5675668" y="83985"/>
                  </a:lnTo>
                  <a:lnTo>
                    <a:pt x="5678576" y="86017"/>
                  </a:lnTo>
                  <a:lnTo>
                    <a:pt x="5681611" y="87655"/>
                  </a:lnTo>
                  <a:lnTo>
                    <a:pt x="5686285" y="82092"/>
                  </a:lnTo>
                  <a:close/>
                </a:path>
                <a:path w="6384290" h="115569">
                  <a:moveTo>
                    <a:pt x="5727154" y="45021"/>
                  </a:moveTo>
                  <a:lnTo>
                    <a:pt x="5707418" y="45021"/>
                  </a:lnTo>
                  <a:lnTo>
                    <a:pt x="5707418" y="0"/>
                  </a:lnTo>
                  <a:lnTo>
                    <a:pt x="5699950" y="0"/>
                  </a:lnTo>
                  <a:lnTo>
                    <a:pt x="5699950" y="113969"/>
                  </a:lnTo>
                  <a:lnTo>
                    <a:pt x="5707418" y="113969"/>
                  </a:lnTo>
                  <a:lnTo>
                    <a:pt x="5707418" y="51727"/>
                  </a:lnTo>
                  <a:lnTo>
                    <a:pt x="5727154" y="51727"/>
                  </a:lnTo>
                  <a:lnTo>
                    <a:pt x="5727154" y="45021"/>
                  </a:lnTo>
                  <a:close/>
                </a:path>
                <a:path w="6384290" h="115569">
                  <a:moveTo>
                    <a:pt x="5830367" y="90944"/>
                  </a:moveTo>
                  <a:lnTo>
                    <a:pt x="5822899" y="80403"/>
                  </a:lnTo>
                  <a:lnTo>
                    <a:pt x="5822899" y="91833"/>
                  </a:lnTo>
                  <a:lnTo>
                    <a:pt x="5822899" y="96888"/>
                  </a:lnTo>
                  <a:lnTo>
                    <a:pt x="5795200" y="108521"/>
                  </a:lnTo>
                  <a:lnTo>
                    <a:pt x="5785713" y="108521"/>
                  </a:lnTo>
                  <a:lnTo>
                    <a:pt x="5758129" y="96888"/>
                  </a:lnTo>
                  <a:lnTo>
                    <a:pt x="5758129" y="91833"/>
                  </a:lnTo>
                  <a:lnTo>
                    <a:pt x="5785713" y="80060"/>
                  </a:lnTo>
                  <a:lnTo>
                    <a:pt x="5795200" y="80060"/>
                  </a:lnTo>
                  <a:lnTo>
                    <a:pt x="5822899" y="91833"/>
                  </a:lnTo>
                  <a:lnTo>
                    <a:pt x="5822899" y="80403"/>
                  </a:lnTo>
                  <a:lnTo>
                    <a:pt x="5796597" y="73367"/>
                  </a:lnTo>
                  <a:lnTo>
                    <a:pt x="5784329" y="73367"/>
                  </a:lnTo>
                  <a:lnTo>
                    <a:pt x="5753455" y="85255"/>
                  </a:lnTo>
                  <a:lnTo>
                    <a:pt x="5751652" y="87782"/>
                  </a:lnTo>
                  <a:lnTo>
                    <a:pt x="5751042" y="89674"/>
                  </a:lnTo>
                  <a:lnTo>
                    <a:pt x="5750674" y="90944"/>
                  </a:lnTo>
                  <a:lnTo>
                    <a:pt x="5750674" y="97777"/>
                  </a:lnTo>
                  <a:lnTo>
                    <a:pt x="5751563" y="100812"/>
                  </a:lnTo>
                  <a:lnTo>
                    <a:pt x="5753455" y="103466"/>
                  </a:lnTo>
                  <a:lnTo>
                    <a:pt x="5755233" y="105994"/>
                  </a:lnTo>
                  <a:lnTo>
                    <a:pt x="5784329" y="115227"/>
                  </a:lnTo>
                  <a:lnTo>
                    <a:pt x="5796597" y="115227"/>
                  </a:lnTo>
                  <a:lnTo>
                    <a:pt x="5822556" y="108521"/>
                  </a:lnTo>
                  <a:lnTo>
                    <a:pt x="5823026" y="108280"/>
                  </a:lnTo>
                  <a:lnTo>
                    <a:pt x="5825680" y="105994"/>
                  </a:lnTo>
                  <a:lnTo>
                    <a:pt x="5827585" y="103466"/>
                  </a:lnTo>
                  <a:lnTo>
                    <a:pt x="5829351" y="100812"/>
                  </a:lnTo>
                  <a:lnTo>
                    <a:pt x="5830367" y="97777"/>
                  </a:lnTo>
                  <a:lnTo>
                    <a:pt x="5830367" y="90944"/>
                  </a:lnTo>
                  <a:close/>
                </a:path>
                <a:path w="6384290" h="115569">
                  <a:moveTo>
                    <a:pt x="5842520" y="56540"/>
                  </a:moveTo>
                  <a:lnTo>
                    <a:pt x="5816460" y="56540"/>
                  </a:lnTo>
                  <a:lnTo>
                    <a:pt x="5816460" y="42240"/>
                  </a:lnTo>
                  <a:lnTo>
                    <a:pt x="5816460" y="39839"/>
                  </a:lnTo>
                  <a:lnTo>
                    <a:pt x="5816765" y="39839"/>
                  </a:lnTo>
                  <a:lnTo>
                    <a:pt x="5821070" y="38074"/>
                  </a:lnTo>
                  <a:lnTo>
                    <a:pt x="5830367" y="26682"/>
                  </a:lnTo>
                  <a:lnTo>
                    <a:pt x="5830367" y="15811"/>
                  </a:lnTo>
                  <a:lnTo>
                    <a:pt x="5826823" y="10490"/>
                  </a:lnTo>
                  <a:lnTo>
                    <a:pt x="5822785" y="8369"/>
                  </a:lnTo>
                  <a:lnTo>
                    <a:pt x="5822785" y="17703"/>
                  </a:lnTo>
                  <a:lnTo>
                    <a:pt x="5822785" y="27698"/>
                  </a:lnTo>
                  <a:lnTo>
                    <a:pt x="5819864" y="31369"/>
                  </a:lnTo>
                  <a:lnTo>
                    <a:pt x="5814047" y="33642"/>
                  </a:lnTo>
                  <a:lnTo>
                    <a:pt x="5808840" y="35788"/>
                  </a:lnTo>
                  <a:lnTo>
                    <a:pt x="5809983" y="35788"/>
                  </a:lnTo>
                  <a:lnTo>
                    <a:pt x="5808992" y="35941"/>
                  </a:lnTo>
                  <a:lnTo>
                    <a:pt x="5808992" y="42240"/>
                  </a:lnTo>
                  <a:lnTo>
                    <a:pt x="5808992" y="56540"/>
                  </a:lnTo>
                  <a:lnTo>
                    <a:pt x="5771921" y="56540"/>
                  </a:lnTo>
                  <a:lnTo>
                    <a:pt x="5771921" y="42240"/>
                  </a:lnTo>
                  <a:lnTo>
                    <a:pt x="5776988" y="43383"/>
                  </a:lnTo>
                  <a:lnTo>
                    <a:pt x="5783186" y="43891"/>
                  </a:lnTo>
                  <a:lnTo>
                    <a:pt x="5797486" y="43891"/>
                  </a:lnTo>
                  <a:lnTo>
                    <a:pt x="5803671" y="43383"/>
                  </a:lnTo>
                  <a:lnTo>
                    <a:pt x="5808992" y="42240"/>
                  </a:lnTo>
                  <a:lnTo>
                    <a:pt x="5808992" y="35941"/>
                  </a:lnTo>
                  <a:lnTo>
                    <a:pt x="5800382" y="37185"/>
                  </a:lnTo>
                  <a:lnTo>
                    <a:pt x="5785459" y="37185"/>
                  </a:lnTo>
                  <a:lnTo>
                    <a:pt x="5781027" y="36931"/>
                  </a:lnTo>
                  <a:lnTo>
                    <a:pt x="5777115" y="36296"/>
                  </a:lnTo>
                  <a:lnTo>
                    <a:pt x="5773064" y="35788"/>
                  </a:lnTo>
                  <a:lnTo>
                    <a:pt x="5769648" y="34912"/>
                  </a:lnTo>
                  <a:lnTo>
                    <a:pt x="5766867" y="33642"/>
                  </a:lnTo>
                  <a:lnTo>
                    <a:pt x="5764085" y="32499"/>
                  </a:lnTo>
                  <a:lnTo>
                    <a:pt x="5761939" y="30988"/>
                  </a:lnTo>
                  <a:lnTo>
                    <a:pt x="5760415" y="29083"/>
                  </a:lnTo>
                  <a:lnTo>
                    <a:pt x="5758891" y="27317"/>
                  </a:lnTo>
                  <a:lnTo>
                    <a:pt x="5758129" y="25171"/>
                  </a:lnTo>
                  <a:lnTo>
                    <a:pt x="5758129" y="17703"/>
                  </a:lnTo>
                  <a:lnTo>
                    <a:pt x="5761050" y="14033"/>
                  </a:lnTo>
                  <a:lnTo>
                    <a:pt x="5766867" y="11633"/>
                  </a:lnTo>
                  <a:lnTo>
                    <a:pt x="5772683" y="9359"/>
                  </a:lnTo>
                  <a:lnTo>
                    <a:pt x="5780532" y="8089"/>
                  </a:lnTo>
                  <a:lnTo>
                    <a:pt x="5800382" y="8089"/>
                  </a:lnTo>
                  <a:lnTo>
                    <a:pt x="5808230" y="9359"/>
                  </a:lnTo>
                  <a:lnTo>
                    <a:pt x="5814047" y="11633"/>
                  </a:lnTo>
                  <a:lnTo>
                    <a:pt x="5819864" y="14033"/>
                  </a:lnTo>
                  <a:lnTo>
                    <a:pt x="5822785" y="17703"/>
                  </a:lnTo>
                  <a:lnTo>
                    <a:pt x="5822785" y="8369"/>
                  </a:lnTo>
                  <a:lnTo>
                    <a:pt x="5790514" y="1384"/>
                  </a:lnTo>
                  <a:lnTo>
                    <a:pt x="5784329" y="1384"/>
                  </a:lnTo>
                  <a:lnTo>
                    <a:pt x="5761291" y="6819"/>
                  </a:lnTo>
                  <a:lnTo>
                    <a:pt x="5757761" y="8597"/>
                  </a:lnTo>
                  <a:lnTo>
                    <a:pt x="5755106" y="10871"/>
                  </a:lnTo>
                  <a:lnTo>
                    <a:pt x="5753328" y="13398"/>
                  </a:lnTo>
                  <a:lnTo>
                    <a:pt x="5751436" y="16179"/>
                  </a:lnTo>
                  <a:lnTo>
                    <a:pt x="5750547" y="19215"/>
                  </a:lnTo>
                  <a:lnTo>
                    <a:pt x="5750547" y="26682"/>
                  </a:lnTo>
                  <a:lnTo>
                    <a:pt x="5751690" y="30099"/>
                  </a:lnTo>
                  <a:lnTo>
                    <a:pt x="5754217" y="32880"/>
                  </a:lnTo>
                  <a:lnTo>
                    <a:pt x="5756491" y="35788"/>
                  </a:lnTo>
                  <a:lnTo>
                    <a:pt x="5759907" y="38074"/>
                  </a:lnTo>
                  <a:lnTo>
                    <a:pt x="5764454" y="39839"/>
                  </a:lnTo>
                  <a:lnTo>
                    <a:pt x="5764454" y="56540"/>
                  </a:lnTo>
                  <a:lnTo>
                    <a:pt x="5737898" y="56540"/>
                  </a:lnTo>
                  <a:lnTo>
                    <a:pt x="5737898" y="63246"/>
                  </a:lnTo>
                  <a:lnTo>
                    <a:pt x="5842520" y="63246"/>
                  </a:lnTo>
                  <a:lnTo>
                    <a:pt x="5842520" y="56540"/>
                  </a:lnTo>
                  <a:close/>
                </a:path>
                <a:path w="6384290" h="115569">
                  <a:moveTo>
                    <a:pt x="5950420" y="31750"/>
                  </a:moveTo>
                  <a:lnTo>
                    <a:pt x="5942952" y="17360"/>
                  </a:lnTo>
                  <a:lnTo>
                    <a:pt x="5942952" y="32499"/>
                  </a:lnTo>
                  <a:lnTo>
                    <a:pt x="5942952" y="39585"/>
                  </a:lnTo>
                  <a:lnTo>
                    <a:pt x="5934100" y="52362"/>
                  </a:lnTo>
                  <a:lnTo>
                    <a:pt x="5931179" y="54381"/>
                  </a:lnTo>
                  <a:lnTo>
                    <a:pt x="5927776" y="55778"/>
                  </a:lnTo>
                  <a:lnTo>
                    <a:pt x="5923851" y="56667"/>
                  </a:lnTo>
                  <a:lnTo>
                    <a:pt x="5919800" y="57670"/>
                  </a:lnTo>
                  <a:lnTo>
                    <a:pt x="5915368" y="58178"/>
                  </a:lnTo>
                  <a:lnTo>
                    <a:pt x="5905500" y="58178"/>
                  </a:lnTo>
                  <a:lnTo>
                    <a:pt x="5901080" y="57670"/>
                  </a:lnTo>
                  <a:lnTo>
                    <a:pt x="5897156" y="56667"/>
                  </a:lnTo>
                  <a:lnTo>
                    <a:pt x="5893117" y="55778"/>
                  </a:lnTo>
                  <a:lnTo>
                    <a:pt x="5889815" y="54381"/>
                  </a:lnTo>
                  <a:lnTo>
                    <a:pt x="5887034" y="52362"/>
                  </a:lnTo>
                  <a:lnTo>
                    <a:pt x="5884126" y="50596"/>
                  </a:lnTo>
                  <a:lnTo>
                    <a:pt x="5881979" y="48183"/>
                  </a:lnTo>
                  <a:lnTo>
                    <a:pt x="5880468" y="45402"/>
                  </a:lnTo>
                  <a:lnTo>
                    <a:pt x="5878944" y="42748"/>
                  </a:lnTo>
                  <a:lnTo>
                    <a:pt x="5878182" y="39585"/>
                  </a:lnTo>
                  <a:lnTo>
                    <a:pt x="5878182" y="32499"/>
                  </a:lnTo>
                  <a:lnTo>
                    <a:pt x="5905500" y="13906"/>
                  </a:lnTo>
                  <a:lnTo>
                    <a:pt x="5915368" y="13906"/>
                  </a:lnTo>
                  <a:lnTo>
                    <a:pt x="5942952" y="32499"/>
                  </a:lnTo>
                  <a:lnTo>
                    <a:pt x="5942952" y="17360"/>
                  </a:lnTo>
                  <a:lnTo>
                    <a:pt x="5916638" y="6946"/>
                  </a:lnTo>
                  <a:lnTo>
                    <a:pt x="5904496" y="6946"/>
                  </a:lnTo>
                  <a:lnTo>
                    <a:pt x="5881471" y="14922"/>
                  </a:lnTo>
                  <a:lnTo>
                    <a:pt x="5877928" y="17449"/>
                  </a:lnTo>
                  <a:lnTo>
                    <a:pt x="5875274" y="20485"/>
                  </a:lnTo>
                  <a:lnTo>
                    <a:pt x="5873496" y="24028"/>
                  </a:lnTo>
                  <a:lnTo>
                    <a:pt x="5871603" y="27698"/>
                  </a:lnTo>
                  <a:lnTo>
                    <a:pt x="5870714" y="31750"/>
                  </a:lnTo>
                  <a:lnTo>
                    <a:pt x="5870714" y="40474"/>
                  </a:lnTo>
                  <a:lnTo>
                    <a:pt x="5871603" y="44399"/>
                  </a:lnTo>
                  <a:lnTo>
                    <a:pt x="5873623" y="48183"/>
                  </a:lnTo>
                  <a:lnTo>
                    <a:pt x="5875274" y="51600"/>
                  </a:lnTo>
                  <a:lnTo>
                    <a:pt x="5877928" y="54635"/>
                  </a:lnTo>
                  <a:lnTo>
                    <a:pt x="5881471" y="57175"/>
                  </a:lnTo>
                  <a:lnTo>
                    <a:pt x="5884888" y="59702"/>
                  </a:lnTo>
                  <a:lnTo>
                    <a:pt x="5889066" y="61722"/>
                  </a:lnTo>
                  <a:lnTo>
                    <a:pt x="5894121" y="62992"/>
                  </a:lnTo>
                  <a:lnTo>
                    <a:pt x="5898934" y="64503"/>
                  </a:lnTo>
                  <a:lnTo>
                    <a:pt x="5904496" y="65138"/>
                  </a:lnTo>
                  <a:lnTo>
                    <a:pt x="5916638" y="65138"/>
                  </a:lnTo>
                  <a:lnTo>
                    <a:pt x="5922200" y="64503"/>
                  </a:lnTo>
                  <a:lnTo>
                    <a:pt x="5927141" y="62992"/>
                  </a:lnTo>
                  <a:lnTo>
                    <a:pt x="5931941" y="61722"/>
                  </a:lnTo>
                  <a:lnTo>
                    <a:pt x="5936119" y="59702"/>
                  </a:lnTo>
                  <a:lnTo>
                    <a:pt x="5938240" y="58178"/>
                  </a:lnTo>
                  <a:lnTo>
                    <a:pt x="5939663" y="57175"/>
                  </a:lnTo>
                  <a:lnTo>
                    <a:pt x="5950420" y="40474"/>
                  </a:lnTo>
                  <a:lnTo>
                    <a:pt x="5950420" y="31750"/>
                  </a:lnTo>
                  <a:close/>
                </a:path>
                <a:path w="6384290" h="115569">
                  <a:moveTo>
                    <a:pt x="5962802" y="92087"/>
                  </a:moveTo>
                  <a:lnTo>
                    <a:pt x="5858065" y="92087"/>
                  </a:lnTo>
                  <a:lnTo>
                    <a:pt x="5858065" y="98793"/>
                  </a:lnTo>
                  <a:lnTo>
                    <a:pt x="5962802" y="98793"/>
                  </a:lnTo>
                  <a:lnTo>
                    <a:pt x="5962802" y="92087"/>
                  </a:lnTo>
                  <a:close/>
                </a:path>
                <a:path w="6384290" h="115569">
                  <a:moveTo>
                    <a:pt x="6081598" y="92087"/>
                  </a:moveTo>
                  <a:lnTo>
                    <a:pt x="6033262" y="92087"/>
                  </a:lnTo>
                  <a:lnTo>
                    <a:pt x="6033262" y="70446"/>
                  </a:lnTo>
                  <a:lnTo>
                    <a:pt x="6069444" y="70446"/>
                  </a:lnTo>
                  <a:lnTo>
                    <a:pt x="6069444" y="63995"/>
                  </a:lnTo>
                  <a:lnTo>
                    <a:pt x="5999619" y="63995"/>
                  </a:lnTo>
                  <a:lnTo>
                    <a:pt x="5999619" y="42621"/>
                  </a:lnTo>
                  <a:lnTo>
                    <a:pt x="6067044" y="42621"/>
                  </a:lnTo>
                  <a:lnTo>
                    <a:pt x="6067044" y="8851"/>
                  </a:lnTo>
                  <a:lnTo>
                    <a:pt x="5992152" y="8851"/>
                  </a:lnTo>
                  <a:lnTo>
                    <a:pt x="5992152" y="15303"/>
                  </a:lnTo>
                  <a:lnTo>
                    <a:pt x="6059576" y="15303"/>
                  </a:lnTo>
                  <a:lnTo>
                    <a:pt x="6059576" y="36169"/>
                  </a:lnTo>
                  <a:lnTo>
                    <a:pt x="5992152" y="36169"/>
                  </a:lnTo>
                  <a:lnTo>
                    <a:pt x="5992152" y="70446"/>
                  </a:lnTo>
                  <a:lnTo>
                    <a:pt x="6025807" y="70446"/>
                  </a:lnTo>
                  <a:lnTo>
                    <a:pt x="6025807" y="92087"/>
                  </a:lnTo>
                  <a:lnTo>
                    <a:pt x="5976975" y="92087"/>
                  </a:lnTo>
                  <a:lnTo>
                    <a:pt x="5976975" y="98793"/>
                  </a:lnTo>
                  <a:lnTo>
                    <a:pt x="6081598" y="98793"/>
                  </a:lnTo>
                  <a:lnTo>
                    <a:pt x="6081598" y="92087"/>
                  </a:lnTo>
                  <a:close/>
                </a:path>
                <a:path w="6384290" h="115569">
                  <a:moveTo>
                    <a:pt x="6263995" y="46799"/>
                  </a:moveTo>
                  <a:lnTo>
                    <a:pt x="6257925" y="45783"/>
                  </a:lnTo>
                  <a:lnTo>
                    <a:pt x="6258255" y="45783"/>
                  </a:lnTo>
                  <a:lnTo>
                    <a:pt x="6253200" y="44272"/>
                  </a:lnTo>
                  <a:lnTo>
                    <a:pt x="6253340" y="44272"/>
                  </a:lnTo>
                  <a:lnTo>
                    <a:pt x="6248514" y="42113"/>
                  </a:lnTo>
                  <a:lnTo>
                    <a:pt x="6245517" y="40855"/>
                  </a:lnTo>
                  <a:lnTo>
                    <a:pt x="6243802" y="40093"/>
                  </a:lnTo>
                  <a:lnTo>
                    <a:pt x="6240932" y="38315"/>
                  </a:lnTo>
                  <a:lnTo>
                    <a:pt x="6239561" y="37439"/>
                  </a:lnTo>
                  <a:lnTo>
                    <a:pt x="6236170" y="34531"/>
                  </a:lnTo>
                  <a:lnTo>
                    <a:pt x="6232499" y="31496"/>
                  </a:lnTo>
                  <a:lnTo>
                    <a:pt x="6229591" y="28079"/>
                  </a:lnTo>
                  <a:lnTo>
                    <a:pt x="6228435" y="25920"/>
                  </a:lnTo>
                  <a:lnTo>
                    <a:pt x="6227559" y="24282"/>
                  </a:lnTo>
                  <a:lnTo>
                    <a:pt x="6225286" y="20485"/>
                  </a:lnTo>
                  <a:lnTo>
                    <a:pt x="6224282" y="16433"/>
                  </a:lnTo>
                  <a:lnTo>
                    <a:pt x="6224282" y="4927"/>
                  </a:lnTo>
                  <a:lnTo>
                    <a:pt x="6216561" y="4927"/>
                  </a:lnTo>
                  <a:lnTo>
                    <a:pt x="6216561" y="16433"/>
                  </a:lnTo>
                  <a:lnTo>
                    <a:pt x="6215418" y="20485"/>
                  </a:lnTo>
                  <a:lnTo>
                    <a:pt x="6192012" y="42113"/>
                  </a:lnTo>
                  <a:lnTo>
                    <a:pt x="6187211" y="44272"/>
                  </a:lnTo>
                  <a:lnTo>
                    <a:pt x="6182157" y="45783"/>
                  </a:lnTo>
                  <a:lnTo>
                    <a:pt x="6176848" y="46799"/>
                  </a:lnTo>
                  <a:lnTo>
                    <a:pt x="6179629" y="52870"/>
                  </a:lnTo>
                  <a:lnTo>
                    <a:pt x="6184176" y="52108"/>
                  </a:lnTo>
                  <a:lnTo>
                    <a:pt x="6188608" y="50977"/>
                  </a:lnTo>
                  <a:lnTo>
                    <a:pt x="6192913" y="49199"/>
                  </a:lnTo>
                  <a:lnTo>
                    <a:pt x="6197079" y="47561"/>
                  </a:lnTo>
                  <a:lnTo>
                    <a:pt x="6220358" y="25920"/>
                  </a:lnTo>
                  <a:lnTo>
                    <a:pt x="6221742" y="29210"/>
                  </a:lnTo>
                  <a:lnTo>
                    <a:pt x="6223901" y="32372"/>
                  </a:lnTo>
                  <a:lnTo>
                    <a:pt x="6226683" y="35280"/>
                  </a:lnTo>
                  <a:lnTo>
                    <a:pt x="6229337" y="38315"/>
                  </a:lnTo>
                  <a:lnTo>
                    <a:pt x="6232499" y="40855"/>
                  </a:lnTo>
                  <a:lnTo>
                    <a:pt x="6236170" y="43129"/>
                  </a:lnTo>
                  <a:lnTo>
                    <a:pt x="6239713" y="45529"/>
                  </a:lnTo>
                  <a:lnTo>
                    <a:pt x="6243637" y="47561"/>
                  </a:lnTo>
                  <a:lnTo>
                    <a:pt x="6247930" y="49199"/>
                  </a:lnTo>
                  <a:lnTo>
                    <a:pt x="6252235" y="50977"/>
                  </a:lnTo>
                  <a:lnTo>
                    <a:pt x="6256667" y="52108"/>
                  </a:lnTo>
                  <a:lnTo>
                    <a:pt x="6261214" y="52870"/>
                  </a:lnTo>
                  <a:lnTo>
                    <a:pt x="6263995" y="46799"/>
                  </a:lnTo>
                  <a:close/>
                </a:path>
                <a:path w="6384290" h="115569">
                  <a:moveTo>
                    <a:pt x="6272593" y="68046"/>
                  </a:moveTo>
                  <a:lnTo>
                    <a:pt x="6167856" y="68046"/>
                  </a:lnTo>
                  <a:lnTo>
                    <a:pt x="6167856" y="74752"/>
                  </a:lnTo>
                  <a:lnTo>
                    <a:pt x="6216434" y="74752"/>
                  </a:lnTo>
                  <a:lnTo>
                    <a:pt x="6216434" y="114604"/>
                  </a:lnTo>
                  <a:lnTo>
                    <a:pt x="6223901" y="114604"/>
                  </a:lnTo>
                  <a:lnTo>
                    <a:pt x="6223901" y="74752"/>
                  </a:lnTo>
                  <a:lnTo>
                    <a:pt x="6272593" y="74752"/>
                  </a:lnTo>
                  <a:lnTo>
                    <a:pt x="6272593" y="68046"/>
                  </a:lnTo>
                  <a:close/>
                </a:path>
                <a:path w="6384290" h="115569">
                  <a:moveTo>
                    <a:pt x="6345707" y="7581"/>
                  </a:moveTo>
                  <a:lnTo>
                    <a:pt x="6338252" y="7581"/>
                  </a:lnTo>
                  <a:lnTo>
                    <a:pt x="6338252" y="14033"/>
                  </a:lnTo>
                  <a:lnTo>
                    <a:pt x="6338252" y="54013"/>
                  </a:lnTo>
                  <a:lnTo>
                    <a:pt x="6299416" y="54013"/>
                  </a:lnTo>
                  <a:lnTo>
                    <a:pt x="6299416" y="14033"/>
                  </a:lnTo>
                  <a:lnTo>
                    <a:pt x="6338252" y="14033"/>
                  </a:lnTo>
                  <a:lnTo>
                    <a:pt x="6338252" y="7581"/>
                  </a:lnTo>
                  <a:lnTo>
                    <a:pt x="6291948" y="7581"/>
                  </a:lnTo>
                  <a:lnTo>
                    <a:pt x="6291948" y="60464"/>
                  </a:lnTo>
                  <a:lnTo>
                    <a:pt x="6345707" y="60464"/>
                  </a:lnTo>
                  <a:lnTo>
                    <a:pt x="6345707" y="54013"/>
                  </a:lnTo>
                  <a:lnTo>
                    <a:pt x="6345707" y="14033"/>
                  </a:lnTo>
                  <a:lnTo>
                    <a:pt x="6345707" y="7581"/>
                  </a:lnTo>
                  <a:close/>
                </a:path>
                <a:path w="6384290" h="115569">
                  <a:moveTo>
                    <a:pt x="6381636" y="0"/>
                  </a:moveTo>
                  <a:lnTo>
                    <a:pt x="6374168" y="0"/>
                  </a:lnTo>
                  <a:lnTo>
                    <a:pt x="6374168" y="18973"/>
                  </a:lnTo>
                  <a:lnTo>
                    <a:pt x="6353061" y="18973"/>
                  </a:lnTo>
                  <a:lnTo>
                    <a:pt x="6353061" y="25666"/>
                  </a:lnTo>
                  <a:lnTo>
                    <a:pt x="6374168" y="25666"/>
                  </a:lnTo>
                  <a:lnTo>
                    <a:pt x="6374168" y="43002"/>
                  </a:lnTo>
                  <a:lnTo>
                    <a:pt x="6353061" y="43002"/>
                  </a:lnTo>
                  <a:lnTo>
                    <a:pt x="6353061" y="49707"/>
                  </a:lnTo>
                  <a:lnTo>
                    <a:pt x="6374168" y="49707"/>
                  </a:lnTo>
                  <a:lnTo>
                    <a:pt x="6374168" y="83985"/>
                  </a:lnTo>
                  <a:lnTo>
                    <a:pt x="6381636" y="83985"/>
                  </a:lnTo>
                  <a:lnTo>
                    <a:pt x="6381636" y="0"/>
                  </a:lnTo>
                  <a:close/>
                </a:path>
                <a:path w="6384290" h="115569">
                  <a:moveTo>
                    <a:pt x="6384036" y="105994"/>
                  </a:moveTo>
                  <a:lnTo>
                    <a:pt x="6315862" y="105994"/>
                  </a:lnTo>
                  <a:lnTo>
                    <a:pt x="6315862" y="75133"/>
                  </a:lnTo>
                  <a:lnTo>
                    <a:pt x="6308407" y="75133"/>
                  </a:lnTo>
                  <a:lnTo>
                    <a:pt x="6308407" y="112699"/>
                  </a:lnTo>
                  <a:lnTo>
                    <a:pt x="6384036" y="112699"/>
                  </a:lnTo>
                  <a:lnTo>
                    <a:pt x="6384036" y="105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384" y="2636774"/>
              <a:ext cx="6393144" cy="1152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78367" y="2727598"/>
              <a:ext cx="3761740" cy="30480"/>
            </a:xfrm>
            <a:custGeom>
              <a:avLst/>
              <a:gdLst/>
              <a:ahLst/>
              <a:cxnLst/>
              <a:rect l="l" t="t" r="r" b="b"/>
              <a:pathLst>
                <a:path w="3761740" h="30480">
                  <a:moveTo>
                    <a:pt x="0" y="29979"/>
                  </a:moveTo>
                  <a:lnTo>
                    <a:pt x="0" y="23781"/>
                  </a:lnTo>
                  <a:lnTo>
                    <a:pt x="2150" y="23275"/>
                  </a:lnTo>
                  <a:lnTo>
                    <a:pt x="3921" y="22389"/>
                  </a:lnTo>
                  <a:lnTo>
                    <a:pt x="5312" y="20871"/>
                  </a:lnTo>
                  <a:lnTo>
                    <a:pt x="6577" y="19354"/>
                  </a:lnTo>
                  <a:lnTo>
                    <a:pt x="7256" y="17203"/>
                  </a:lnTo>
                  <a:lnTo>
                    <a:pt x="7336" y="12649"/>
                  </a:lnTo>
                  <a:lnTo>
                    <a:pt x="505" y="12649"/>
                  </a:lnTo>
                  <a:lnTo>
                    <a:pt x="505" y="0"/>
                  </a:lnTo>
                  <a:lnTo>
                    <a:pt x="13408" y="0"/>
                  </a:lnTo>
                  <a:lnTo>
                    <a:pt x="13408" y="17203"/>
                  </a:lnTo>
                  <a:lnTo>
                    <a:pt x="4933" y="29094"/>
                  </a:lnTo>
                  <a:lnTo>
                    <a:pt x="0" y="29979"/>
                  </a:lnTo>
                  <a:close/>
                </a:path>
                <a:path w="3761740" h="30480">
                  <a:moveTo>
                    <a:pt x="3748096" y="29979"/>
                  </a:moveTo>
                  <a:lnTo>
                    <a:pt x="3748096" y="23781"/>
                  </a:lnTo>
                  <a:lnTo>
                    <a:pt x="3750249" y="23275"/>
                  </a:lnTo>
                  <a:lnTo>
                    <a:pt x="3752021" y="22389"/>
                  </a:lnTo>
                  <a:lnTo>
                    <a:pt x="3753411" y="20871"/>
                  </a:lnTo>
                  <a:lnTo>
                    <a:pt x="3754678" y="19354"/>
                  </a:lnTo>
                  <a:lnTo>
                    <a:pt x="3755360" y="17203"/>
                  </a:lnTo>
                  <a:lnTo>
                    <a:pt x="3755440" y="12649"/>
                  </a:lnTo>
                  <a:lnTo>
                    <a:pt x="3748601" y="12649"/>
                  </a:lnTo>
                  <a:lnTo>
                    <a:pt x="3748601" y="0"/>
                  </a:lnTo>
                  <a:lnTo>
                    <a:pt x="3761507" y="0"/>
                  </a:lnTo>
                  <a:lnTo>
                    <a:pt x="3761507" y="17203"/>
                  </a:lnTo>
                  <a:lnTo>
                    <a:pt x="3753030" y="29094"/>
                  </a:lnTo>
                  <a:lnTo>
                    <a:pt x="3748096" y="29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167" y="2839466"/>
              <a:ext cx="4047896" cy="1152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902" y="3246374"/>
              <a:ext cx="3263339" cy="1167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384" y="3449066"/>
              <a:ext cx="2802495" cy="11523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902" y="3651758"/>
              <a:ext cx="4934510" cy="1208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444" y="3855974"/>
              <a:ext cx="4579439" cy="11523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902" y="4261358"/>
              <a:ext cx="6395045" cy="1167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2902" y="4465574"/>
              <a:ext cx="1096726" cy="114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</Words>
  <Application>Microsoft Office PowerPoint</Application>
  <PresentationFormat>사용자 지정</PresentationFormat>
  <Paragraphs>12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Calibri</vt:lpstr>
      <vt:lpstr>Segoe UI 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016 |ü(5i)_240401.hwp</dc:title>
  <cp:lastModifiedBy>[2학년 9반]신동호</cp:lastModifiedBy>
  <cp:revision>1</cp:revision>
  <dcterms:created xsi:type="dcterms:W3CDTF">2025-08-04T01:23:15Z</dcterms:created>
  <dcterms:modified xsi:type="dcterms:W3CDTF">2025-08-04T01:24:22Z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2024-04-02T00:00:00Z</vt:filetime>
  </property>
  <property fmtid="{D5CDD505-2E9C-101B-9397-08002B2CF9AE}" pid="3" name="LastSaved">
    <vt:filetime>2025-08-04T00:00:00Z</vt:filetime>
  </property>
  <property fmtid="{D5CDD505-2E9C-101B-9397-08002B2CF9AE}" pid="4" name="Producer">
    <vt:lpwstr>3-Heights(TM) PDF Security Shell 4.8.25.2 (http://www.pdf-tools.com)</vt:lpwstr>
  </property>
</Properties>
</file>